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notesMasterIdLst>
    <p:notesMasterId r:id="rId87"/>
  </p:notesMasterIdLst>
  <p:handoutMasterIdLst>
    <p:handoutMasterId r:id="rId88"/>
  </p:handoutMasterIdLst>
  <p:sldIdLst>
    <p:sldId id="353" r:id="rId2"/>
    <p:sldId id="303" r:id="rId3"/>
    <p:sldId id="304" r:id="rId4"/>
    <p:sldId id="365" r:id="rId5"/>
    <p:sldId id="366" r:id="rId6"/>
    <p:sldId id="372" r:id="rId7"/>
    <p:sldId id="367" r:id="rId8"/>
    <p:sldId id="368" r:id="rId9"/>
    <p:sldId id="369" r:id="rId10"/>
    <p:sldId id="370" r:id="rId11"/>
    <p:sldId id="371" r:id="rId12"/>
    <p:sldId id="373" r:id="rId13"/>
    <p:sldId id="374" r:id="rId14"/>
    <p:sldId id="375" r:id="rId15"/>
    <p:sldId id="377" r:id="rId16"/>
    <p:sldId id="376" r:id="rId17"/>
    <p:sldId id="355" r:id="rId18"/>
    <p:sldId id="380" r:id="rId19"/>
    <p:sldId id="423" r:id="rId20"/>
    <p:sldId id="425" r:id="rId21"/>
    <p:sldId id="426" r:id="rId22"/>
    <p:sldId id="427" r:id="rId23"/>
    <p:sldId id="428" r:id="rId24"/>
    <p:sldId id="364" r:id="rId25"/>
    <p:sldId id="361" r:id="rId26"/>
    <p:sldId id="363" r:id="rId27"/>
    <p:sldId id="444" r:id="rId28"/>
    <p:sldId id="445" r:id="rId29"/>
    <p:sldId id="356" r:id="rId30"/>
    <p:sldId id="384" r:id="rId31"/>
    <p:sldId id="385" r:id="rId32"/>
    <p:sldId id="386" r:id="rId33"/>
    <p:sldId id="383" r:id="rId34"/>
    <p:sldId id="442" r:id="rId35"/>
    <p:sldId id="441" r:id="rId36"/>
    <p:sldId id="440" r:id="rId37"/>
    <p:sldId id="379" r:id="rId38"/>
    <p:sldId id="378" r:id="rId39"/>
    <p:sldId id="381" r:id="rId40"/>
    <p:sldId id="448" r:id="rId41"/>
    <p:sldId id="357" r:id="rId42"/>
    <p:sldId id="382" r:id="rId43"/>
    <p:sldId id="387" r:id="rId44"/>
    <p:sldId id="388" r:id="rId45"/>
    <p:sldId id="358" r:id="rId46"/>
    <p:sldId id="390" r:id="rId47"/>
    <p:sldId id="399" r:id="rId48"/>
    <p:sldId id="400" r:id="rId49"/>
    <p:sldId id="401" r:id="rId50"/>
    <p:sldId id="402" r:id="rId51"/>
    <p:sldId id="403" r:id="rId52"/>
    <p:sldId id="391" r:id="rId53"/>
    <p:sldId id="392" r:id="rId54"/>
    <p:sldId id="393" r:id="rId55"/>
    <p:sldId id="394" r:id="rId56"/>
    <p:sldId id="395" r:id="rId57"/>
    <p:sldId id="396" r:id="rId58"/>
    <p:sldId id="397" r:id="rId59"/>
    <p:sldId id="398" r:id="rId60"/>
    <p:sldId id="404" r:id="rId61"/>
    <p:sldId id="405" r:id="rId62"/>
    <p:sldId id="359" r:id="rId63"/>
    <p:sldId id="406" r:id="rId64"/>
    <p:sldId id="434" r:id="rId65"/>
    <p:sldId id="435" r:id="rId66"/>
    <p:sldId id="436" r:id="rId67"/>
    <p:sldId id="437" r:id="rId68"/>
    <p:sldId id="446" r:id="rId69"/>
    <p:sldId id="360" r:id="rId70"/>
    <p:sldId id="407" r:id="rId71"/>
    <p:sldId id="408" r:id="rId72"/>
    <p:sldId id="409" r:id="rId73"/>
    <p:sldId id="410" r:id="rId74"/>
    <p:sldId id="411" r:id="rId75"/>
    <p:sldId id="412" r:id="rId76"/>
    <p:sldId id="438" r:id="rId77"/>
    <p:sldId id="439" r:id="rId78"/>
    <p:sldId id="429" r:id="rId79"/>
    <p:sldId id="430" r:id="rId80"/>
    <p:sldId id="447" r:id="rId81"/>
    <p:sldId id="433" r:id="rId82"/>
    <p:sldId id="431" r:id="rId83"/>
    <p:sldId id="432" r:id="rId84"/>
    <p:sldId id="354" r:id="rId85"/>
    <p:sldId id="389" r:id="rId86"/>
  </p:sldIdLst>
  <p:sldSz cx="12192000" cy="6858000"/>
  <p:notesSz cx="6858000" cy="9144000"/>
  <p:defaultTextStyle>
    <a:defPPr>
      <a:defRPr lang="en-US"/>
    </a:defPPr>
    <a:lvl1pPr marL="0" algn="l" defTabSz="914399" rtl="0" eaLnBrk="1" latinLnBrk="0" hangingPunct="1">
      <a:defRPr sz="1799" kern="1200">
        <a:solidFill>
          <a:schemeClr val="tx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guide id="3" pos="168" userDrawn="1">
          <p15:clr>
            <a:srgbClr val="A4A3A4"/>
          </p15:clr>
        </p15:guide>
        <p15:guide id="4" pos="7488" userDrawn="1">
          <p15:clr>
            <a:srgbClr val="A4A3A4"/>
          </p15:clr>
        </p15:guide>
        <p15:guide id="5" pos="7224" userDrawn="1">
          <p15:clr>
            <a:srgbClr val="A4A3A4"/>
          </p15:clr>
        </p15:guide>
        <p15:guide id="6" pos="840" userDrawn="1">
          <p15:clr>
            <a:srgbClr val="A4A3A4"/>
          </p15:clr>
        </p15:guide>
        <p15:guide id="7" pos="312" userDrawn="1">
          <p15:clr>
            <a:srgbClr val="A4A3A4"/>
          </p15:clr>
        </p15:guide>
        <p15:guide id="8" pos="7368" userDrawn="1">
          <p15:clr>
            <a:srgbClr val="A4A3A4"/>
          </p15:clr>
        </p15:guide>
        <p15:guide id="9" pos="7464" userDrawn="1">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ne Carter" initials="CC" lastIdx="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4971"/>
    <a:srgbClr val="000000"/>
    <a:srgbClr val="E92327"/>
    <a:srgbClr val="FC9C0C"/>
    <a:srgbClr val="EC4A70"/>
    <a:srgbClr val="B36CDC"/>
    <a:srgbClr val="00AC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33" autoAdjust="0"/>
    <p:restoredTop sz="95262" autoAdjust="0"/>
  </p:normalViewPr>
  <p:slideViewPr>
    <p:cSldViewPr snapToGrid="0" snapToObjects="1">
      <p:cViewPr>
        <p:scale>
          <a:sx n="97" d="100"/>
          <a:sy n="97" d="100"/>
        </p:scale>
        <p:origin x="-632" y="-336"/>
      </p:cViewPr>
      <p:guideLst>
        <p:guide orient="horz" pos="2160"/>
        <p:guide pos="3840"/>
        <p:guide pos="168"/>
        <p:guide pos="7488"/>
        <p:guide pos="7224"/>
        <p:guide pos="840"/>
        <p:guide pos="312"/>
        <p:guide pos="7368"/>
        <p:guide pos="7464"/>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showGuides="1">
      <p:cViewPr varScale="1">
        <p:scale>
          <a:sx n="95" d="100"/>
          <a:sy n="95" d="100"/>
        </p:scale>
        <p:origin x="3688" y="192"/>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commentAuthors" Target="commentAuthors.xml"/><Relationship Id="rId91" Type="http://schemas.openxmlformats.org/officeDocument/2006/relationships/presProps" Target="presProps.xml"/><Relationship Id="rId92" Type="http://schemas.openxmlformats.org/officeDocument/2006/relationships/viewProps" Target="viewProps.xml"/><Relationship Id="rId93" Type="http://schemas.openxmlformats.org/officeDocument/2006/relationships/theme" Target="theme/theme1.xml"/><Relationship Id="rId94" Type="http://schemas.openxmlformats.org/officeDocument/2006/relationships/tableStyles" Target="tableStyles.xml"/><Relationship Id="rId95" Type="http://schemas.microsoft.com/office/2015/10/relationships/revisionInfo" Target="revisionInfo.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notesMaster" Target="notesMasters/notesMaster1.xml"/><Relationship Id="rId88" Type="http://schemas.openxmlformats.org/officeDocument/2006/relationships/handoutMaster" Target="handoutMasters/handoutMaster1.xml"/><Relationship Id="rId89" Type="http://schemas.openxmlformats.org/officeDocument/2006/relationships/printerSettings" Target="printerSettings/printerSettings1.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sz="1100" dirty="0">
              <a:latin typeface="Gotham Book" charset="0"/>
              <a:ea typeface="Gotham Book" charset="0"/>
              <a:cs typeface="Gotham Book" charset="0"/>
            </a:endParaRPr>
          </a:p>
        </p:txBody>
      </p:sp>
      <p:sp>
        <p:nvSpPr>
          <p:cNvPr id="4" name="Footer Placeholder 3"/>
          <p:cNvSpPr>
            <a:spLocks noGrp="1"/>
          </p:cNvSpPr>
          <p:nvPr>
            <p:ph type="ftr" sz="quarter" idx="2"/>
          </p:nvPr>
        </p:nvSpPr>
        <p:spPr>
          <a:xfrm>
            <a:off x="-1" y="8685213"/>
            <a:ext cx="4061013" cy="458787"/>
          </a:xfrm>
          <a:prstGeom prst="rect">
            <a:avLst/>
          </a:prstGeom>
        </p:spPr>
        <p:txBody>
          <a:bodyPr vert="horz" lIns="91440" tIns="45720" rIns="91440" bIns="45720" rtlCol="0" anchor="b"/>
          <a:lstStyle>
            <a:lvl1pPr algn="l">
              <a:defRPr sz="1200"/>
            </a:lvl1pPr>
          </a:lstStyle>
          <a:p>
            <a:r>
              <a:rPr lang="en-US" sz="800" dirty="0">
                <a:latin typeface="Gotham Book" charset="0"/>
                <a:ea typeface="Gotham Book" charset="0"/>
                <a:cs typeface="Gotham Book" charset="0"/>
              </a:rPr>
              <a:t>Confidential and Proprietary. Do not distribute without </a:t>
            </a:r>
            <a:r>
              <a:rPr lang="en-US" sz="800" dirty="0" err="1">
                <a:latin typeface="Gotham Book" charset="0"/>
                <a:ea typeface="Gotham Book" charset="0"/>
                <a:cs typeface="Gotham Book" charset="0"/>
              </a:rPr>
              <a:t>Couchbase</a:t>
            </a:r>
            <a:r>
              <a:rPr lang="en-US" sz="800" dirty="0">
                <a:latin typeface="Gotham Book" charset="0"/>
                <a:ea typeface="Gotham Book" charset="0"/>
                <a:cs typeface="Gotham Book" charset="0"/>
              </a:rPr>
              <a:t> consent. © </a:t>
            </a:r>
            <a:r>
              <a:rPr lang="en-US" sz="800" dirty="0" err="1">
                <a:latin typeface="Gotham Book" charset="0"/>
                <a:ea typeface="Gotham Book" charset="0"/>
                <a:cs typeface="Gotham Book" charset="0"/>
              </a:rPr>
              <a:t>Couchbase</a:t>
            </a:r>
            <a:r>
              <a:rPr lang="en-US" sz="800" dirty="0">
                <a:latin typeface="Gotham Book" charset="0"/>
                <a:ea typeface="Gotham Book" charset="0"/>
                <a:cs typeface="Gotham Book" charset="0"/>
              </a:rPr>
              <a:t> 2017. All rights reserved. </a:t>
            </a:r>
          </a:p>
        </p:txBody>
      </p:sp>
      <p:sp>
        <p:nvSpPr>
          <p:cNvPr id="5" name="Slide Number Placeholder 4"/>
          <p:cNvSpPr>
            <a:spLocks noGrp="1"/>
          </p:cNvSpPr>
          <p:nvPr>
            <p:ph type="sldNum" sz="quarter" idx="3"/>
          </p:nvPr>
        </p:nvSpPr>
        <p:spPr>
          <a:xfrm>
            <a:off x="6131859" y="8685213"/>
            <a:ext cx="724554" cy="458787"/>
          </a:xfrm>
          <a:prstGeom prst="rect">
            <a:avLst/>
          </a:prstGeom>
        </p:spPr>
        <p:txBody>
          <a:bodyPr vert="horz" lIns="91440" tIns="45720" rIns="91440" bIns="45720" rtlCol="0" anchor="b"/>
          <a:lstStyle>
            <a:lvl1pPr algn="r">
              <a:defRPr sz="1200"/>
            </a:lvl1pPr>
          </a:lstStyle>
          <a:p>
            <a:fld id="{142D6644-9B8D-A649-9D49-7F977AC45AE0}" type="slidenum">
              <a:rPr lang="en-US" sz="900" b="1" smtClean="0">
                <a:latin typeface="Gotham" charset="0"/>
                <a:ea typeface="Gotham" charset="0"/>
                <a:cs typeface="Gotham" charset="0"/>
              </a:rPr>
              <a:t>‹#›</a:t>
            </a:fld>
            <a:endParaRPr lang="en-US" sz="900" b="1" dirty="0">
              <a:latin typeface="Gotham" charset="0"/>
              <a:ea typeface="Gotham" charset="0"/>
              <a:cs typeface="Gotham" charset="0"/>
            </a:endParaRPr>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484D38-3E0A-3C46-B92E-75D4B013F101}" type="datetimeFigureOut">
              <a:rPr lang="en-US" sz="1000" smtClean="0">
                <a:latin typeface="Gotham Book" charset="0"/>
                <a:ea typeface="Gotham Book" charset="0"/>
                <a:cs typeface="Gotham Book" charset="0"/>
              </a:rPr>
              <a:t>10/19/17</a:t>
            </a:fld>
            <a:endParaRPr lang="en-US" sz="1000" dirty="0">
              <a:latin typeface="Gotham Book" charset="0"/>
              <a:ea typeface="Gotham Book" charset="0"/>
              <a:cs typeface="Gotham Book" charset="0"/>
            </a:endParaRPr>
          </a:p>
        </p:txBody>
      </p:sp>
    </p:spTree>
    <p:extLst>
      <p:ext uri="{BB962C8B-B14F-4D97-AF65-F5344CB8AC3E}">
        <p14:creationId xmlns:p14="http://schemas.microsoft.com/office/powerpoint/2010/main" val="127824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100" b="0" i="0">
                <a:latin typeface="Gotham Book" charset="0"/>
                <a:ea typeface="Gotham Book" charset="0"/>
                <a:cs typeface="Gotham Book"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100" b="0" i="0">
                <a:latin typeface="Gotham Book" charset="0"/>
                <a:ea typeface="Gotham Book" charset="0"/>
                <a:cs typeface="Gotham Book" charset="0"/>
              </a:defRPr>
            </a:lvl1pPr>
          </a:lstStyle>
          <a:p>
            <a:fld id="{D1687F59-B6C7-9D45-A12B-D900A0463BBE}" type="datetimeFigureOut">
              <a:rPr lang="en-US" smtClean="0"/>
              <a:pPr/>
              <a:t>10/19/17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3482788" cy="458787"/>
          </a:xfrm>
          <a:prstGeom prst="rect">
            <a:avLst/>
          </a:prstGeom>
        </p:spPr>
        <p:txBody>
          <a:bodyPr vert="horz" lIns="91440" tIns="45720" rIns="91440" bIns="45720" rtlCol="0" anchor="b"/>
          <a:lstStyle>
            <a:lvl1pPr algn="l">
              <a:defRPr sz="800" b="0" i="0">
                <a:latin typeface="Gotham Book" charset="0"/>
                <a:ea typeface="Gotham Book" charset="0"/>
                <a:cs typeface="Gotham Book" charset="0"/>
              </a:defRPr>
            </a:lvl1pPr>
          </a:lstStyle>
          <a:p>
            <a:r>
              <a:rPr lang="en-US" dirty="0"/>
              <a:t>Confidential and Proprietary. Do not distribute without </a:t>
            </a:r>
            <a:r>
              <a:rPr lang="en-US" dirty="0" err="1"/>
              <a:t>Couchbase</a:t>
            </a:r>
            <a:r>
              <a:rPr lang="en-US" dirty="0"/>
              <a:t> consent. © </a:t>
            </a:r>
            <a:r>
              <a:rPr lang="en-US" dirty="0" err="1"/>
              <a:t>Couchbase</a:t>
            </a:r>
            <a:r>
              <a:rPr lang="en-US" dirty="0"/>
              <a:t> 2017. All rights reserved. </a:t>
            </a:r>
          </a:p>
        </p:txBody>
      </p:sp>
      <p:sp>
        <p:nvSpPr>
          <p:cNvPr id="7" name="Slide Number Placeholder 6"/>
          <p:cNvSpPr>
            <a:spLocks noGrp="1"/>
          </p:cNvSpPr>
          <p:nvPr>
            <p:ph type="sldNum" sz="quarter" idx="5"/>
          </p:nvPr>
        </p:nvSpPr>
        <p:spPr>
          <a:xfrm>
            <a:off x="6172199" y="8685213"/>
            <a:ext cx="684213" cy="458787"/>
          </a:xfrm>
          <a:prstGeom prst="rect">
            <a:avLst/>
          </a:prstGeom>
        </p:spPr>
        <p:txBody>
          <a:bodyPr vert="horz" lIns="91440" tIns="45720" rIns="91440" bIns="45720" rtlCol="0" anchor="b"/>
          <a:lstStyle>
            <a:lvl1pPr algn="r">
              <a:defRPr sz="1000" b="1" i="0">
                <a:latin typeface="Gotham" charset="0"/>
                <a:ea typeface="Gotham" charset="0"/>
                <a:cs typeface="Gotham" charset="0"/>
              </a:defRPr>
            </a:lvl1pPr>
          </a:lstStyle>
          <a:p>
            <a:fld id="{58F4B49E-B8B5-244E-97A4-2E13022E238E}" type="slidenum">
              <a:rPr lang="en-US" smtClean="0"/>
              <a:pPr/>
              <a:t>‹#›</a:t>
            </a:fld>
            <a:endParaRPr lang="en-US" dirty="0"/>
          </a:p>
        </p:txBody>
      </p:sp>
    </p:spTree>
    <p:extLst>
      <p:ext uri="{BB962C8B-B14F-4D97-AF65-F5344CB8AC3E}">
        <p14:creationId xmlns:p14="http://schemas.microsoft.com/office/powerpoint/2010/main" val="915173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Gotham Book" charset="0"/>
        <a:ea typeface="Gotham Book" charset="0"/>
        <a:cs typeface="Gotham Book" charset="0"/>
      </a:defRPr>
    </a:lvl1pPr>
    <a:lvl2pPr marL="457200" algn="l" defTabSz="914400" rtl="0" eaLnBrk="1" latinLnBrk="0" hangingPunct="1">
      <a:defRPr sz="1200" b="0" i="0" kern="1200">
        <a:solidFill>
          <a:schemeClr val="tx1"/>
        </a:solidFill>
        <a:latin typeface="Gotham Book" charset="0"/>
        <a:ea typeface="Gotham Book" charset="0"/>
        <a:cs typeface="Gotham Book" charset="0"/>
      </a:defRPr>
    </a:lvl2pPr>
    <a:lvl3pPr marL="914400" algn="l" defTabSz="914400" rtl="0" eaLnBrk="1" latinLnBrk="0" hangingPunct="1">
      <a:defRPr sz="1200" b="0" i="0" kern="1200">
        <a:solidFill>
          <a:schemeClr val="tx1"/>
        </a:solidFill>
        <a:latin typeface="Gotham Book" charset="0"/>
        <a:ea typeface="Gotham Book" charset="0"/>
        <a:cs typeface="Gotham Book" charset="0"/>
      </a:defRPr>
    </a:lvl3pPr>
    <a:lvl4pPr marL="1371600" algn="l" defTabSz="914400" rtl="0" eaLnBrk="1" latinLnBrk="0" hangingPunct="1">
      <a:defRPr sz="1200" b="0" i="0" kern="1200">
        <a:solidFill>
          <a:schemeClr val="tx1"/>
        </a:solidFill>
        <a:latin typeface="Gotham Book" charset="0"/>
        <a:ea typeface="Gotham Book" charset="0"/>
        <a:cs typeface="Gotham Book" charset="0"/>
      </a:defRPr>
    </a:lvl4pPr>
    <a:lvl5pPr marL="1828800" algn="l" defTabSz="914400" rtl="0" eaLnBrk="1" latinLnBrk="0" hangingPunct="1">
      <a:defRPr sz="1200" b="0" i="0" kern="1200">
        <a:solidFill>
          <a:schemeClr val="tx1"/>
        </a:solidFill>
        <a:latin typeface="Gotham Book" charset="0"/>
        <a:ea typeface="Gotham Book" charset="0"/>
        <a:cs typeface="Gotham Book"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48</a:t>
            </a:fld>
            <a:endParaRPr lang="en-US"/>
          </a:p>
        </p:txBody>
      </p:sp>
    </p:spTree>
    <p:extLst>
      <p:ext uri="{BB962C8B-B14F-4D97-AF65-F5344CB8AC3E}">
        <p14:creationId xmlns:p14="http://schemas.microsoft.com/office/powerpoint/2010/main" val="2128938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1E1C1C"/>
                </a:solidFill>
              </a:rPr>
              <a:t>Give developers and enterprises an </a:t>
            </a:r>
            <a:r>
              <a:rPr lang="en-US" sz="1200" dirty="0" smtClean="0">
                <a:solidFill>
                  <a:srgbClr val="0000FF"/>
                </a:solidFill>
              </a:rPr>
              <a:t>expressive</a:t>
            </a:r>
            <a:r>
              <a:rPr lang="en-US" sz="1200" dirty="0" smtClean="0">
                <a:solidFill>
                  <a:srgbClr val="1E1C1C"/>
                </a:solidFill>
              </a:rPr>
              <a:t>, </a:t>
            </a:r>
            <a:r>
              <a:rPr lang="en-US" sz="1200" dirty="0" smtClean="0">
                <a:solidFill>
                  <a:schemeClr val="accent1"/>
                </a:solidFill>
              </a:rPr>
              <a:t>powerful</a:t>
            </a:r>
            <a:r>
              <a:rPr lang="en-US" sz="1200" dirty="0" smtClean="0">
                <a:solidFill>
                  <a:srgbClr val="1E1C1C"/>
                </a:solidFill>
              </a:rPr>
              <a:t>, and </a:t>
            </a:r>
            <a:r>
              <a:rPr lang="en-US" sz="1200" dirty="0" smtClean="0">
                <a:solidFill>
                  <a:schemeClr val="accent2"/>
                </a:solidFill>
              </a:rPr>
              <a:t>complete </a:t>
            </a:r>
            <a:r>
              <a:rPr lang="en-US" sz="1200" dirty="0" smtClean="0">
                <a:solidFill>
                  <a:srgbClr val="1E1C1C"/>
                </a:solidFill>
              </a:rPr>
              <a:t>language for </a:t>
            </a:r>
            <a:r>
              <a:rPr lang="en-US" sz="1200" dirty="0" smtClean="0">
                <a:solidFill>
                  <a:schemeClr val="accent3"/>
                </a:solidFill>
              </a:rPr>
              <a:t>querying</a:t>
            </a:r>
            <a:r>
              <a:rPr lang="en-US" sz="1200" dirty="0" smtClean="0">
                <a:solidFill>
                  <a:srgbClr val="1E1C1C"/>
                </a:solidFill>
              </a:rPr>
              <a:t>, </a:t>
            </a:r>
            <a:r>
              <a:rPr lang="en-US" sz="1200" dirty="0" smtClean="0">
                <a:solidFill>
                  <a:schemeClr val="accent6"/>
                </a:solidFill>
              </a:rPr>
              <a:t>transforming</a:t>
            </a:r>
            <a:r>
              <a:rPr lang="en-US" sz="1200" dirty="0" smtClean="0">
                <a:solidFill>
                  <a:srgbClr val="1E1C1C"/>
                </a:solidFill>
              </a:rPr>
              <a:t>, and </a:t>
            </a:r>
            <a:r>
              <a:rPr lang="en-US" sz="1200" dirty="0" smtClean="0">
                <a:solidFill>
                  <a:schemeClr val="accent5"/>
                </a:solidFill>
              </a:rPr>
              <a:t>manipulating </a:t>
            </a:r>
            <a:r>
              <a:rPr lang="en-US" sz="1200" dirty="0" smtClean="0">
                <a:solidFill>
                  <a:srgbClr val="BE1523"/>
                </a:solidFill>
              </a:rPr>
              <a:t>JSON</a:t>
            </a:r>
            <a:r>
              <a:rPr lang="en-US" sz="1200" dirty="0" smtClean="0">
                <a:solidFill>
                  <a:srgbClr val="1E1C1C"/>
                </a:solidFill>
              </a:rPr>
              <a:t> data.</a:t>
            </a:r>
          </a:p>
          <a:p>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49</a:t>
            </a:fld>
            <a:endParaRPr lang="en-US"/>
          </a:p>
        </p:txBody>
      </p:sp>
    </p:spTree>
    <p:extLst>
      <p:ext uri="{BB962C8B-B14F-4D97-AF65-F5344CB8AC3E}">
        <p14:creationId xmlns:p14="http://schemas.microsoft.com/office/powerpoint/2010/main" val="1734103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5C908D-C35B-B346-A739-79C621D2BD36}" type="slidenum">
              <a:rPr lang="en-US" smtClean="0"/>
              <a:t>50</a:t>
            </a:fld>
            <a:endParaRPr lang="en-US"/>
          </a:p>
        </p:txBody>
      </p:sp>
    </p:spTree>
    <p:extLst>
      <p:ext uri="{BB962C8B-B14F-4D97-AF65-F5344CB8AC3E}">
        <p14:creationId xmlns:p14="http://schemas.microsoft.com/office/powerpoint/2010/main" val="11181917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EA0BD78-C9B3-4DBB-8AB3-B81F947A9B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7164" y="2396530"/>
            <a:ext cx="4934836" cy="4461470"/>
          </a:xfrm>
          <a:prstGeom prst="rect">
            <a:avLst/>
          </a:prstGeom>
        </p:spPr>
      </p:pic>
      <p:sp>
        <p:nvSpPr>
          <p:cNvPr id="2" name="Title 1"/>
          <p:cNvSpPr>
            <a:spLocks noGrp="1"/>
          </p:cNvSpPr>
          <p:nvPr>
            <p:ph type="ctrTitle" hasCustomPrompt="1"/>
          </p:nvPr>
        </p:nvSpPr>
        <p:spPr bwMode="gray">
          <a:xfrm>
            <a:off x="1224853" y="3477339"/>
            <a:ext cx="7602155" cy="751897"/>
          </a:xfrm>
        </p:spPr>
        <p:txBody>
          <a:bodyPr anchor="b">
            <a:noAutofit/>
          </a:bodyPr>
          <a:lstStyle>
            <a:lvl1pPr algn="l">
              <a:defRPr sz="5400" cap="all" baseline="0">
                <a:solidFill>
                  <a:schemeClr val="bg1"/>
                </a:solidFill>
              </a:defRPr>
            </a:lvl1pPr>
          </a:lstStyle>
          <a:p>
            <a:r>
              <a:rPr lang="en-US" dirty="0"/>
              <a:t>CLICK TO EDIT</a:t>
            </a:r>
          </a:p>
        </p:txBody>
      </p:sp>
      <p:sp>
        <p:nvSpPr>
          <p:cNvPr id="5" name="Text Placeholder 4"/>
          <p:cNvSpPr>
            <a:spLocks noGrp="1"/>
          </p:cNvSpPr>
          <p:nvPr>
            <p:ph type="body" sz="quarter" idx="10"/>
          </p:nvPr>
        </p:nvSpPr>
        <p:spPr bwMode="gray">
          <a:xfrm>
            <a:off x="1224853" y="4291648"/>
            <a:ext cx="5894388" cy="609600"/>
          </a:xfrm>
        </p:spPr>
        <p:txBody>
          <a:bodyPr/>
          <a:lstStyle>
            <a:lvl1pPr marL="0" indent="0">
              <a:buNone/>
              <a:defRPr sz="1800">
                <a:solidFill>
                  <a:schemeClr val="bg1"/>
                </a:solidFill>
              </a:defRPr>
            </a:lvl1pPr>
          </a:lstStyle>
          <a:p>
            <a:pPr lvl="0"/>
            <a:r>
              <a:rPr lang="en-US" dirty="0"/>
              <a:t>Click to edit Master text styles</a:t>
            </a:r>
          </a:p>
        </p:txBody>
      </p:sp>
      <p:sp>
        <p:nvSpPr>
          <p:cNvPr id="15" name="Footer Placeholder 9">
            <a:extLst>
              <a:ext uri="{FF2B5EF4-FFF2-40B4-BE49-F238E27FC236}">
                <a16:creationId xmlns="" xmlns:a16="http://schemas.microsoft.com/office/drawing/2014/main" id="{1DD68EAE-42B2-45DF-B627-BE43EEF4383C}"/>
              </a:ext>
            </a:extLst>
          </p:cNvPr>
          <p:cNvSpPr txBox="1">
            <a:spLocks/>
          </p:cNvSpPr>
          <p:nvPr userDrawn="1"/>
        </p:nvSpPr>
        <p:spPr bwMode="gray">
          <a:xfrm>
            <a:off x="188012" y="6610588"/>
            <a:ext cx="6042039" cy="215444"/>
          </a:xfrm>
          <a:prstGeom prst="rect">
            <a:avLst/>
          </a:prstGeom>
        </p:spPr>
        <p:txBody>
          <a:bodyPr wrap="non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dirty="0">
                <a:solidFill>
                  <a:schemeClr val="bg1"/>
                </a:solidFill>
                <a:latin typeface="+mn-lt"/>
                <a:ea typeface="ＭＳ Ｐゴシック" pitchFamily="34" charset="-128"/>
              </a:rPr>
              <a:t>Confidential and Proprietary. Do not distribute without </a:t>
            </a:r>
            <a:r>
              <a:rPr lang="en-US" dirty="0" err="1">
                <a:solidFill>
                  <a:schemeClr val="bg1"/>
                </a:solidFill>
                <a:latin typeface="+mn-lt"/>
                <a:ea typeface="ＭＳ Ｐゴシック" pitchFamily="34" charset="-128"/>
              </a:rPr>
              <a:t>Couchbase</a:t>
            </a:r>
            <a:r>
              <a:rPr lang="en-US" dirty="0">
                <a:solidFill>
                  <a:schemeClr val="bg1"/>
                </a:solidFill>
                <a:latin typeface="+mn-lt"/>
                <a:ea typeface="ＭＳ Ｐゴシック" pitchFamily="34" charset="-128"/>
              </a:rPr>
              <a:t> consent. </a:t>
            </a:r>
            <a:r>
              <a:rPr lang="en-US" dirty="0">
                <a:solidFill>
                  <a:schemeClr val="bg1"/>
                </a:solidFill>
                <a:latin typeface="+mn-lt"/>
              </a:rPr>
              <a:t>© </a:t>
            </a:r>
            <a:r>
              <a:rPr lang="en-US" dirty="0" err="1">
                <a:solidFill>
                  <a:schemeClr val="bg1"/>
                </a:solidFill>
                <a:latin typeface="+mn-lt"/>
              </a:rPr>
              <a:t>Couchbase</a:t>
            </a:r>
            <a:r>
              <a:rPr lang="en-US" dirty="0">
                <a:solidFill>
                  <a:schemeClr val="bg1"/>
                </a:solidFill>
                <a:latin typeface="+mn-lt"/>
              </a:rPr>
              <a:t> 2017. All rights reserved. </a:t>
            </a:r>
          </a:p>
        </p:txBody>
      </p:sp>
      <p:pic>
        <p:nvPicPr>
          <p:cNvPr id="7" name="Picture 6">
            <a:extLst>
              <a:ext uri="{FF2B5EF4-FFF2-40B4-BE49-F238E27FC236}">
                <a16:creationId xmlns="" xmlns:a16="http://schemas.microsoft.com/office/drawing/2014/main" id="{BD23F2B4-2400-40C2-88DF-8505D1405E4C}"/>
              </a:ext>
            </a:extLst>
          </p:cNvPr>
          <p:cNvPicPr>
            <a:picLocks noChangeAspect="1"/>
          </p:cNvPicPr>
          <p:nvPr userDrawn="1"/>
        </p:nvPicPr>
        <p:blipFill>
          <a:blip r:embed="rId3"/>
          <a:stretch>
            <a:fillRect/>
          </a:stretch>
        </p:blipFill>
        <p:spPr>
          <a:xfrm>
            <a:off x="9275511" y="550017"/>
            <a:ext cx="2079241" cy="532401"/>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274629" y="1141282"/>
            <a:ext cx="2074508" cy="154332"/>
          </a:xfrm>
          <a:prstGeom prst="rect">
            <a:avLst/>
          </a:prstGeom>
        </p:spPr>
      </p:pic>
    </p:spTree>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extLst mod="1">
    <p:ext uri="{DCECCB84-F9BA-43D5-87BE-67443E8EF086}">
      <p15:sldGuideLst xmlns:p15="http://schemas.microsoft.com/office/powerpoint/2012/main" xmlns="">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 size chart">
    <p:spTree>
      <p:nvGrpSpPr>
        <p:cNvPr id="1" name=""/>
        <p:cNvGrpSpPr/>
        <p:nvPr/>
      </p:nvGrpSpPr>
      <p:grpSpPr>
        <a:xfrm>
          <a:off x="0" y="0"/>
          <a:ext cx="0" cy="0"/>
          <a:chOff x="0" y="0"/>
          <a:chExt cx="0" cy="0"/>
        </a:xfrm>
      </p:grpSpPr>
      <p:sp>
        <p:nvSpPr>
          <p:cNvPr id="10" name="Title 9"/>
          <p:cNvSpPr>
            <a:spLocks noGrp="1"/>
          </p:cNvSpPr>
          <p:nvPr>
            <p:ph type="title"/>
          </p:nvPr>
        </p:nvSpPr>
        <p:spPr>
          <a:xfrm>
            <a:off x="398323" y="513638"/>
            <a:ext cx="10379406" cy="549270"/>
          </a:xfrm>
        </p:spPr>
        <p:txBody>
          <a:bodyPr/>
          <a:lstStyle/>
          <a:p>
            <a:r>
              <a:rPr lang="en-US" dirty="0"/>
              <a:t>Click to edit Master title style</a:t>
            </a:r>
          </a:p>
        </p:txBody>
      </p:sp>
      <p:sp>
        <p:nvSpPr>
          <p:cNvPr id="11" name="Rectangle 10"/>
          <p:cNvSpPr/>
          <p:nvPr userDrawn="1"/>
        </p:nvSpPr>
        <p:spPr>
          <a:xfrm flipV="1">
            <a:off x="277292" y="1013887"/>
            <a:ext cx="11626960" cy="4571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art Placeholder 2">
            <a:extLst>
              <a:ext uri="{FF2B5EF4-FFF2-40B4-BE49-F238E27FC236}">
                <a16:creationId xmlns="" xmlns:a16="http://schemas.microsoft.com/office/drawing/2014/main" id="{4787E495-17B9-4E93-BF60-90A6F10642C7}"/>
              </a:ext>
            </a:extLst>
          </p:cNvPr>
          <p:cNvSpPr>
            <a:spLocks noGrp="1"/>
          </p:cNvSpPr>
          <p:nvPr>
            <p:ph type="chart" sz="quarter" idx="10"/>
          </p:nvPr>
        </p:nvSpPr>
        <p:spPr>
          <a:xfrm>
            <a:off x="398463" y="1327150"/>
            <a:ext cx="11383962" cy="5003800"/>
          </a:xfrm>
        </p:spPr>
        <p:txBody>
          <a:bodyPr/>
          <a:lstStyle/>
          <a:p>
            <a:endParaRPr lang="en-US" dirty="0"/>
          </a:p>
        </p:txBody>
      </p:sp>
    </p:spTree>
    <p:extLst>
      <p:ext uri="{BB962C8B-B14F-4D97-AF65-F5344CB8AC3E}">
        <p14:creationId xmlns:p14="http://schemas.microsoft.com/office/powerpoint/2010/main" val="320083306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with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10569" y="3105540"/>
            <a:ext cx="4693003" cy="2331348"/>
          </a:xfrm>
        </p:spPr>
        <p:txBody>
          <a:bodyPr>
            <a:noAutofit/>
          </a:bodyPr>
          <a:lstStyle>
            <a:lvl1pPr marL="0" indent="0">
              <a:lnSpc>
                <a:spcPct val="100000"/>
              </a:lnSpc>
              <a:buNone/>
              <a:defRPr sz="1500"/>
            </a:lvl1pPr>
            <a:lvl2pPr marL="457198" indent="0">
              <a:buNone/>
              <a:defRPr/>
            </a:lvl2pPr>
            <a:lvl3pPr marL="914399" indent="0">
              <a:buNone/>
              <a:defRPr/>
            </a:lvl3pPr>
            <a:lvl4pPr marL="1371597" indent="0">
              <a:buNone/>
              <a:defRPr/>
            </a:lvl4pPr>
            <a:lvl5pPr marL="1828795" indent="0">
              <a:buNone/>
              <a:defRPr/>
            </a:lvl5pPr>
          </a:lstStyle>
          <a:p>
            <a:pPr lvl="0"/>
            <a:r>
              <a:rPr lang="en-US" dirty="0"/>
              <a:t>Click to edit Master text styles</a:t>
            </a:r>
          </a:p>
        </p:txBody>
      </p:sp>
      <p:sp>
        <p:nvSpPr>
          <p:cNvPr id="10" name="Title 9"/>
          <p:cNvSpPr>
            <a:spLocks noGrp="1"/>
          </p:cNvSpPr>
          <p:nvPr>
            <p:ph type="title"/>
          </p:nvPr>
        </p:nvSpPr>
        <p:spPr>
          <a:xfrm>
            <a:off x="398323" y="513638"/>
            <a:ext cx="10379406" cy="549270"/>
          </a:xfrm>
        </p:spPr>
        <p:txBody>
          <a:bodyPr/>
          <a:lstStyle/>
          <a:p>
            <a:r>
              <a:rPr lang="en-US" dirty="0"/>
              <a:t>Click to edit Master title style</a:t>
            </a:r>
          </a:p>
        </p:txBody>
      </p:sp>
      <p:sp>
        <p:nvSpPr>
          <p:cNvPr id="11" name="Rectangle 10"/>
          <p:cNvSpPr/>
          <p:nvPr userDrawn="1"/>
        </p:nvSpPr>
        <p:spPr>
          <a:xfrm flipV="1">
            <a:off x="277292" y="1013887"/>
            <a:ext cx="11626960" cy="4571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hart Placeholder 4">
            <a:extLst>
              <a:ext uri="{FF2B5EF4-FFF2-40B4-BE49-F238E27FC236}">
                <a16:creationId xmlns="" xmlns:a16="http://schemas.microsoft.com/office/drawing/2014/main" id="{E3F46326-BDF0-487D-BE07-A1C14E28BECE}"/>
              </a:ext>
            </a:extLst>
          </p:cNvPr>
          <p:cNvSpPr>
            <a:spLocks noGrp="1"/>
          </p:cNvSpPr>
          <p:nvPr>
            <p:ph type="chart" sz="quarter" idx="10" hasCustomPrompt="1"/>
          </p:nvPr>
        </p:nvSpPr>
        <p:spPr>
          <a:xfrm>
            <a:off x="6224588" y="1520825"/>
            <a:ext cx="5407025" cy="4484688"/>
          </a:xfrm>
        </p:spPr>
        <p:txBody>
          <a:bodyPr/>
          <a:lstStyle>
            <a:lvl1pPr marL="0" indent="0">
              <a:buNone/>
              <a:defRPr sz="2000">
                <a:solidFill>
                  <a:srgbClr val="000000"/>
                </a:solidFill>
              </a:defRPr>
            </a:lvl1pPr>
          </a:lstStyle>
          <a:p>
            <a:r>
              <a:rPr lang="en-US" dirty="0"/>
              <a:t>Click to insert chart</a:t>
            </a:r>
          </a:p>
        </p:txBody>
      </p:sp>
    </p:spTree>
    <p:extLst>
      <p:ext uri="{BB962C8B-B14F-4D97-AF65-F5344CB8AC3E}">
        <p14:creationId xmlns:p14="http://schemas.microsoft.com/office/powerpoint/2010/main" val="188146875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orizontal Photo WHT Logo">
    <p:spTree>
      <p:nvGrpSpPr>
        <p:cNvPr id="1" name=""/>
        <p:cNvGrpSpPr/>
        <p:nvPr/>
      </p:nvGrpSpPr>
      <p:grpSpPr>
        <a:xfrm>
          <a:off x="0" y="0"/>
          <a:ext cx="0" cy="0"/>
          <a:chOff x="0" y="0"/>
          <a:chExt cx="0" cy="0"/>
        </a:xfrm>
      </p:grpSpPr>
      <p:sp>
        <p:nvSpPr>
          <p:cNvPr id="16" name="Freeform: Shape 15">
            <a:extLst>
              <a:ext uri="{FF2B5EF4-FFF2-40B4-BE49-F238E27FC236}">
                <a16:creationId xmlns="" xmlns:a16="http://schemas.microsoft.com/office/drawing/2014/main" id="{F38AFF8D-055F-45A1-B1DD-F19111CF9268}"/>
              </a:ext>
            </a:extLst>
          </p:cNvPr>
          <p:cNvSpPr>
            <a:spLocks noGrp="1"/>
          </p:cNvSpPr>
          <p:nvPr>
            <p:ph type="pic" sz="quarter" idx="11" hasCustomPrompt="1"/>
          </p:nvPr>
        </p:nvSpPr>
        <p:spPr>
          <a:xfrm>
            <a:off x="2" y="0"/>
            <a:ext cx="12191999" cy="3136392"/>
          </a:xfrm>
          <a:custGeom>
            <a:avLst/>
            <a:gdLst>
              <a:gd name="connsiteX0" fmla="*/ 11538520 w 12191999"/>
              <a:gd name="connsiteY0" fmla="*/ 506937 h 3136392"/>
              <a:gd name="connsiteX1" fmla="*/ 11546029 w 12191999"/>
              <a:gd name="connsiteY1" fmla="*/ 515415 h 3136392"/>
              <a:gd name="connsiteX2" fmla="*/ 11546029 w 12191999"/>
              <a:gd name="connsiteY2" fmla="*/ 567222 h 3136392"/>
              <a:gd name="connsiteX3" fmla="*/ 11611730 w 12191999"/>
              <a:gd name="connsiteY3" fmla="*/ 565338 h 3136392"/>
              <a:gd name="connsiteX4" fmla="*/ 11677431 w 12191999"/>
              <a:gd name="connsiteY4" fmla="*/ 567222 h 3136392"/>
              <a:gd name="connsiteX5" fmla="*/ 11677431 w 12191999"/>
              <a:gd name="connsiteY5" fmla="*/ 515415 h 3136392"/>
              <a:gd name="connsiteX6" fmla="*/ 11685879 w 12191999"/>
              <a:gd name="connsiteY6" fmla="*/ 506937 h 3136392"/>
              <a:gd name="connsiteX7" fmla="*/ 11718729 w 12191999"/>
              <a:gd name="connsiteY7" fmla="*/ 508821 h 3136392"/>
              <a:gd name="connsiteX8" fmla="*/ 11737501 w 12191999"/>
              <a:gd name="connsiteY8" fmla="*/ 532370 h 3136392"/>
              <a:gd name="connsiteX9" fmla="*/ 11737501 w 12191999"/>
              <a:gd name="connsiteY9" fmla="*/ 605841 h 3136392"/>
              <a:gd name="connsiteX10" fmla="*/ 11718729 w 12191999"/>
              <a:gd name="connsiteY10" fmla="*/ 629390 h 3136392"/>
              <a:gd name="connsiteX11" fmla="*/ 11617362 w 12191999"/>
              <a:gd name="connsiteY11" fmla="*/ 635983 h 3136392"/>
              <a:gd name="connsiteX12" fmla="*/ 11617362 w 12191999"/>
              <a:gd name="connsiteY12" fmla="*/ 636489 h 3136392"/>
              <a:gd name="connsiteX13" fmla="*/ 11609853 w 12191999"/>
              <a:gd name="connsiteY13" fmla="*/ 636489 h 3136392"/>
              <a:gd name="connsiteX14" fmla="*/ 11609853 w 12191999"/>
              <a:gd name="connsiteY14" fmla="*/ 636228 h 3136392"/>
              <a:gd name="connsiteX15" fmla="*/ 11609853 w 12191999"/>
              <a:gd name="connsiteY15" fmla="*/ 635983 h 3136392"/>
              <a:gd name="connsiteX16" fmla="*/ 11504731 w 12191999"/>
              <a:gd name="connsiteY16" fmla="*/ 629390 h 3136392"/>
              <a:gd name="connsiteX17" fmla="*/ 11485959 w 12191999"/>
              <a:gd name="connsiteY17" fmla="*/ 605841 h 3136392"/>
              <a:gd name="connsiteX18" fmla="*/ 11485959 w 12191999"/>
              <a:gd name="connsiteY18" fmla="*/ 532370 h 3136392"/>
              <a:gd name="connsiteX19" fmla="*/ 11504731 w 12191999"/>
              <a:gd name="connsiteY19" fmla="*/ 508821 h 3136392"/>
              <a:gd name="connsiteX20" fmla="*/ 11538520 w 12191999"/>
              <a:gd name="connsiteY20" fmla="*/ 506937 h 3136392"/>
              <a:gd name="connsiteX21" fmla="*/ 11611730 w 12191999"/>
              <a:gd name="connsiteY21" fmla="*/ 384485 h 3136392"/>
              <a:gd name="connsiteX22" fmla="*/ 11424012 w 12191999"/>
              <a:gd name="connsiteY22" fmla="*/ 572873 h 3136392"/>
              <a:gd name="connsiteX23" fmla="*/ 11590751 w 12191999"/>
              <a:gd name="connsiteY23" fmla="*/ 760129 h 3136392"/>
              <a:gd name="connsiteX24" fmla="*/ 11608228 w 12191999"/>
              <a:gd name="connsiteY24" fmla="*/ 761165 h 3136392"/>
              <a:gd name="connsiteX25" fmla="*/ 11614786 w 12191999"/>
              <a:gd name="connsiteY25" fmla="*/ 761314 h 3136392"/>
              <a:gd name="connsiteX26" fmla="*/ 11621186 w 12191999"/>
              <a:gd name="connsiteY26" fmla="*/ 760963 h 3136392"/>
              <a:gd name="connsiteX27" fmla="*/ 11636111 w 12191999"/>
              <a:gd name="connsiteY27" fmla="*/ 759798 h 3136392"/>
              <a:gd name="connsiteX28" fmla="*/ 11799448 w 12191999"/>
              <a:gd name="connsiteY28" fmla="*/ 572873 h 3136392"/>
              <a:gd name="connsiteX29" fmla="*/ 11611730 w 12191999"/>
              <a:gd name="connsiteY29" fmla="*/ 384485 h 3136392"/>
              <a:gd name="connsiteX30" fmla="*/ 11791919 w 12191999"/>
              <a:gd name="connsiteY30" fmla="*/ 354259 h 3136392"/>
              <a:gd name="connsiteX31" fmla="*/ 11758122 w 12191999"/>
              <a:gd name="connsiteY31" fmla="*/ 389231 h 3136392"/>
              <a:gd name="connsiteX32" fmla="*/ 11791919 w 12191999"/>
              <a:gd name="connsiteY32" fmla="*/ 424203 h 3136392"/>
              <a:gd name="connsiteX33" fmla="*/ 11825716 w 12191999"/>
              <a:gd name="connsiteY33" fmla="*/ 389231 h 3136392"/>
              <a:gd name="connsiteX34" fmla="*/ 11791919 w 12191999"/>
              <a:gd name="connsiteY34" fmla="*/ 354259 h 3136392"/>
              <a:gd name="connsiteX35" fmla="*/ 11610791 w 12191999"/>
              <a:gd name="connsiteY35" fmla="*/ 294157 h 3136392"/>
              <a:gd name="connsiteX36" fmla="*/ 11341360 w 12191999"/>
              <a:gd name="connsiteY36" fmla="*/ 573049 h 3136392"/>
              <a:gd name="connsiteX37" fmla="*/ 11611730 w 12191999"/>
              <a:gd name="connsiteY37" fmla="*/ 851941 h 3136392"/>
              <a:gd name="connsiteX38" fmla="*/ 11882100 w 12191999"/>
              <a:gd name="connsiteY38" fmla="*/ 573049 h 3136392"/>
              <a:gd name="connsiteX39" fmla="*/ 11854875 w 12191999"/>
              <a:gd name="connsiteY39" fmla="*/ 453389 h 3136392"/>
              <a:gd name="connsiteX40" fmla="*/ 11852059 w 12191999"/>
              <a:gd name="connsiteY40" fmla="*/ 448678 h 3136392"/>
              <a:gd name="connsiteX41" fmla="*/ 11849243 w 12191999"/>
              <a:gd name="connsiteY41" fmla="*/ 452447 h 3136392"/>
              <a:gd name="connsiteX42" fmla="*/ 11834222 w 12191999"/>
              <a:gd name="connsiteY42" fmla="*/ 463754 h 3136392"/>
              <a:gd name="connsiteX43" fmla="*/ 11831406 w 12191999"/>
              <a:gd name="connsiteY43" fmla="*/ 465638 h 3136392"/>
              <a:gd name="connsiteX44" fmla="*/ 11833283 w 12191999"/>
              <a:gd name="connsiteY44" fmla="*/ 468465 h 3136392"/>
              <a:gd name="connsiteX45" fmla="*/ 11854875 w 12191999"/>
              <a:gd name="connsiteY45" fmla="*/ 573049 h 3136392"/>
              <a:gd name="connsiteX46" fmla="*/ 11610791 w 12191999"/>
              <a:gd name="connsiteY46" fmla="*/ 825559 h 3136392"/>
              <a:gd name="connsiteX47" fmla="*/ 11365768 w 12191999"/>
              <a:gd name="connsiteY47" fmla="*/ 573049 h 3136392"/>
              <a:gd name="connsiteX48" fmla="*/ 11609852 w 12191999"/>
              <a:gd name="connsiteY48" fmla="*/ 321481 h 3136392"/>
              <a:gd name="connsiteX49" fmla="*/ 11713119 w 12191999"/>
              <a:gd name="connsiteY49" fmla="*/ 344094 h 3136392"/>
              <a:gd name="connsiteX50" fmla="*/ 11715935 w 12191999"/>
              <a:gd name="connsiteY50" fmla="*/ 345978 h 3136392"/>
              <a:gd name="connsiteX51" fmla="*/ 11717813 w 12191999"/>
              <a:gd name="connsiteY51" fmla="*/ 342209 h 3136392"/>
              <a:gd name="connsiteX52" fmla="*/ 11729078 w 12191999"/>
              <a:gd name="connsiteY52" fmla="*/ 328076 h 3136392"/>
              <a:gd name="connsiteX53" fmla="*/ 11731894 w 12191999"/>
              <a:gd name="connsiteY53" fmla="*/ 324308 h 3136392"/>
              <a:gd name="connsiteX54" fmla="*/ 11727201 w 12191999"/>
              <a:gd name="connsiteY54" fmla="*/ 321481 h 3136392"/>
              <a:gd name="connsiteX55" fmla="*/ 11610791 w 12191999"/>
              <a:gd name="connsiteY55" fmla="*/ 294157 h 3136392"/>
              <a:gd name="connsiteX56" fmla="*/ 0 w 12191999"/>
              <a:gd name="connsiteY56" fmla="*/ 0 h 3136392"/>
              <a:gd name="connsiteX57" fmla="*/ 12191999 w 12191999"/>
              <a:gd name="connsiteY57" fmla="*/ 0 h 3136392"/>
              <a:gd name="connsiteX58" fmla="*/ 12191999 w 12191999"/>
              <a:gd name="connsiteY58" fmla="*/ 3136392 h 3136392"/>
              <a:gd name="connsiteX59" fmla="*/ 0 w 12191999"/>
              <a:gd name="connsiteY59" fmla="*/ 3136392 h 3136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191999" h="3136392">
                <a:moveTo>
                  <a:pt x="11538520" y="506937"/>
                </a:moveTo>
                <a:cubicBezTo>
                  <a:pt x="11542274" y="506937"/>
                  <a:pt x="11546029" y="509763"/>
                  <a:pt x="11546029" y="515415"/>
                </a:cubicBezTo>
                <a:lnTo>
                  <a:pt x="11546029" y="567222"/>
                </a:lnTo>
                <a:cubicBezTo>
                  <a:pt x="11568555" y="567222"/>
                  <a:pt x="11589204" y="565338"/>
                  <a:pt x="11611730" y="565338"/>
                </a:cubicBezTo>
                <a:cubicBezTo>
                  <a:pt x="11634256" y="565338"/>
                  <a:pt x="11654905" y="567222"/>
                  <a:pt x="11677431" y="567222"/>
                </a:cubicBezTo>
                <a:lnTo>
                  <a:pt x="11677431" y="515415"/>
                </a:lnTo>
                <a:cubicBezTo>
                  <a:pt x="11677431" y="509763"/>
                  <a:pt x="11681186" y="506937"/>
                  <a:pt x="11685879" y="506937"/>
                </a:cubicBezTo>
                <a:cubicBezTo>
                  <a:pt x="11697142" y="506937"/>
                  <a:pt x="11712159" y="507879"/>
                  <a:pt x="11718729" y="508821"/>
                </a:cubicBezTo>
                <a:cubicBezTo>
                  <a:pt x="11729054" y="510705"/>
                  <a:pt x="11737501" y="521066"/>
                  <a:pt x="11737501" y="532370"/>
                </a:cubicBezTo>
                <a:lnTo>
                  <a:pt x="11737501" y="605841"/>
                </a:lnTo>
                <a:cubicBezTo>
                  <a:pt x="11737501" y="617144"/>
                  <a:pt x="11731870" y="627506"/>
                  <a:pt x="11718729" y="629390"/>
                </a:cubicBezTo>
                <a:cubicBezTo>
                  <a:pt x="11698080" y="633157"/>
                  <a:pt x="11654905" y="635041"/>
                  <a:pt x="11617362" y="635983"/>
                </a:cubicBezTo>
                <a:lnTo>
                  <a:pt x="11617362" y="636489"/>
                </a:lnTo>
                <a:lnTo>
                  <a:pt x="11609853" y="636489"/>
                </a:lnTo>
                <a:lnTo>
                  <a:pt x="11609853" y="636228"/>
                </a:lnTo>
                <a:lnTo>
                  <a:pt x="11609853" y="635983"/>
                </a:lnTo>
                <a:cubicBezTo>
                  <a:pt x="11571371" y="635983"/>
                  <a:pt x="11526318" y="633157"/>
                  <a:pt x="11504731" y="629390"/>
                </a:cubicBezTo>
                <a:cubicBezTo>
                  <a:pt x="11491590" y="627506"/>
                  <a:pt x="11485959" y="617144"/>
                  <a:pt x="11485959" y="605841"/>
                </a:cubicBezTo>
                <a:lnTo>
                  <a:pt x="11485959" y="532370"/>
                </a:lnTo>
                <a:cubicBezTo>
                  <a:pt x="11485959" y="521066"/>
                  <a:pt x="11494406" y="510705"/>
                  <a:pt x="11504731" y="508821"/>
                </a:cubicBezTo>
                <a:cubicBezTo>
                  <a:pt x="11511301" y="507879"/>
                  <a:pt x="11526318" y="506937"/>
                  <a:pt x="11538520" y="506937"/>
                </a:cubicBezTo>
                <a:close/>
                <a:moveTo>
                  <a:pt x="11611730" y="384485"/>
                </a:moveTo>
                <a:cubicBezTo>
                  <a:pt x="11508485" y="384485"/>
                  <a:pt x="11424012" y="469260"/>
                  <a:pt x="11424012" y="572873"/>
                </a:cubicBezTo>
                <a:cubicBezTo>
                  <a:pt x="11424012" y="670011"/>
                  <a:pt x="11496606" y="749763"/>
                  <a:pt x="11590751" y="760129"/>
                </a:cubicBezTo>
                <a:lnTo>
                  <a:pt x="11608228" y="761165"/>
                </a:lnTo>
                <a:lnTo>
                  <a:pt x="11614786" y="761314"/>
                </a:lnTo>
                <a:cubicBezTo>
                  <a:pt x="11616945" y="761280"/>
                  <a:pt x="11617632" y="761216"/>
                  <a:pt x="11621186" y="760963"/>
                </a:cubicBezTo>
                <a:lnTo>
                  <a:pt x="11636111" y="759798"/>
                </a:lnTo>
                <a:cubicBezTo>
                  <a:pt x="11728504" y="747887"/>
                  <a:pt x="11799448" y="668245"/>
                  <a:pt x="11799448" y="572873"/>
                </a:cubicBezTo>
                <a:cubicBezTo>
                  <a:pt x="11799448" y="469260"/>
                  <a:pt x="11714975" y="384485"/>
                  <a:pt x="11611730" y="384485"/>
                </a:cubicBezTo>
                <a:close/>
                <a:moveTo>
                  <a:pt x="11791919" y="354259"/>
                </a:moveTo>
                <a:cubicBezTo>
                  <a:pt x="11773253" y="354259"/>
                  <a:pt x="11758122" y="369916"/>
                  <a:pt x="11758122" y="389231"/>
                </a:cubicBezTo>
                <a:cubicBezTo>
                  <a:pt x="11758122" y="408546"/>
                  <a:pt x="11773253" y="424203"/>
                  <a:pt x="11791919" y="424203"/>
                </a:cubicBezTo>
                <a:cubicBezTo>
                  <a:pt x="11810585" y="424203"/>
                  <a:pt x="11825716" y="408546"/>
                  <a:pt x="11825716" y="389231"/>
                </a:cubicBezTo>
                <a:cubicBezTo>
                  <a:pt x="11825716" y="369916"/>
                  <a:pt x="11810585" y="354259"/>
                  <a:pt x="11791919" y="354259"/>
                </a:cubicBezTo>
                <a:close/>
                <a:moveTo>
                  <a:pt x="11610791" y="294157"/>
                </a:moveTo>
                <a:cubicBezTo>
                  <a:pt x="11462463" y="294157"/>
                  <a:pt x="11341360" y="418528"/>
                  <a:pt x="11341360" y="573049"/>
                </a:cubicBezTo>
                <a:cubicBezTo>
                  <a:pt x="11341360" y="726628"/>
                  <a:pt x="11462463" y="851941"/>
                  <a:pt x="11611730" y="851941"/>
                </a:cubicBezTo>
                <a:cubicBezTo>
                  <a:pt x="11760997" y="851941"/>
                  <a:pt x="11882100" y="726628"/>
                  <a:pt x="11882100" y="573049"/>
                </a:cubicBezTo>
                <a:cubicBezTo>
                  <a:pt x="11881161" y="532534"/>
                  <a:pt x="11871773" y="491078"/>
                  <a:pt x="11854875" y="453389"/>
                </a:cubicBezTo>
                <a:lnTo>
                  <a:pt x="11852059" y="448678"/>
                </a:lnTo>
                <a:cubicBezTo>
                  <a:pt x="11849243" y="452447"/>
                  <a:pt x="11849243" y="452447"/>
                  <a:pt x="11849243" y="452447"/>
                </a:cubicBezTo>
                <a:cubicBezTo>
                  <a:pt x="11844549" y="456216"/>
                  <a:pt x="11839855" y="459985"/>
                  <a:pt x="11834222" y="463754"/>
                </a:cubicBezTo>
                <a:cubicBezTo>
                  <a:pt x="11831406" y="465638"/>
                  <a:pt x="11831406" y="465638"/>
                  <a:pt x="11831406" y="465638"/>
                </a:cubicBezTo>
                <a:cubicBezTo>
                  <a:pt x="11833283" y="468465"/>
                  <a:pt x="11833283" y="468465"/>
                  <a:pt x="11833283" y="468465"/>
                </a:cubicBezTo>
                <a:cubicBezTo>
                  <a:pt x="11847365" y="501442"/>
                  <a:pt x="11854875" y="538188"/>
                  <a:pt x="11854875" y="573049"/>
                </a:cubicBezTo>
                <a:cubicBezTo>
                  <a:pt x="11854875" y="712495"/>
                  <a:pt x="11745976" y="825559"/>
                  <a:pt x="11610791" y="825559"/>
                </a:cubicBezTo>
                <a:cubicBezTo>
                  <a:pt x="11475606" y="825559"/>
                  <a:pt x="11365768" y="712495"/>
                  <a:pt x="11365768" y="573049"/>
                </a:cubicBezTo>
                <a:cubicBezTo>
                  <a:pt x="11365768" y="434545"/>
                  <a:pt x="11475606" y="321481"/>
                  <a:pt x="11609852" y="321481"/>
                </a:cubicBezTo>
                <a:cubicBezTo>
                  <a:pt x="11645526" y="321481"/>
                  <a:pt x="11682139" y="329019"/>
                  <a:pt x="11713119" y="344094"/>
                </a:cubicBezTo>
                <a:cubicBezTo>
                  <a:pt x="11715935" y="345978"/>
                  <a:pt x="11715935" y="345978"/>
                  <a:pt x="11715935" y="345978"/>
                </a:cubicBezTo>
                <a:cubicBezTo>
                  <a:pt x="11717813" y="342209"/>
                  <a:pt x="11717813" y="342209"/>
                  <a:pt x="11717813" y="342209"/>
                </a:cubicBezTo>
                <a:cubicBezTo>
                  <a:pt x="11720629" y="337498"/>
                  <a:pt x="11724384" y="331845"/>
                  <a:pt x="11729078" y="328076"/>
                </a:cubicBezTo>
                <a:cubicBezTo>
                  <a:pt x="11731894" y="324308"/>
                  <a:pt x="11731894" y="324308"/>
                  <a:pt x="11731894" y="324308"/>
                </a:cubicBezTo>
                <a:cubicBezTo>
                  <a:pt x="11727201" y="321481"/>
                  <a:pt x="11727201" y="321481"/>
                  <a:pt x="11727201" y="321481"/>
                </a:cubicBezTo>
                <a:cubicBezTo>
                  <a:pt x="11691527" y="303579"/>
                  <a:pt x="11651159" y="294157"/>
                  <a:pt x="11610791" y="294157"/>
                </a:cubicBezTo>
                <a:close/>
                <a:moveTo>
                  <a:pt x="0" y="0"/>
                </a:moveTo>
                <a:lnTo>
                  <a:pt x="12191999" y="0"/>
                </a:lnTo>
                <a:lnTo>
                  <a:pt x="12191999" y="3136392"/>
                </a:lnTo>
                <a:lnTo>
                  <a:pt x="0" y="3136392"/>
                </a:lnTo>
                <a:close/>
              </a:path>
            </a:pathLst>
          </a:custGeom>
          <a:solidFill>
            <a:schemeClr val="bg1">
              <a:lumMod val="95000"/>
            </a:schemeClr>
          </a:solidFill>
        </p:spPr>
        <p:txBody>
          <a:bodyPr wrap="square">
            <a:noAutofit/>
          </a:bodyPr>
          <a:lstStyle>
            <a:lvl1pPr marL="0" indent="0">
              <a:buNone/>
              <a:defRPr/>
            </a:lvl1pPr>
          </a:lstStyle>
          <a:p>
            <a:r>
              <a:rPr lang="en-US" dirty="0"/>
              <a:t>Drag picture to placeholder or click icon to add</a:t>
            </a:r>
          </a:p>
        </p:txBody>
      </p:sp>
      <p:sp>
        <p:nvSpPr>
          <p:cNvPr id="2" name="Title 1"/>
          <p:cNvSpPr>
            <a:spLocks noGrp="1"/>
          </p:cNvSpPr>
          <p:nvPr userDrawn="1">
            <p:ph type="title"/>
          </p:nvPr>
        </p:nvSpPr>
        <p:spPr>
          <a:xfrm>
            <a:off x="289615" y="1800762"/>
            <a:ext cx="7347317" cy="731093"/>
          </a:xfrm>
        </p:spPr>
        <p:txBody>
          <a:bodyPr vert="horz" lIns="91440" tIns="45720" rIns="91440" bIns="45720" rtlCol="0" anchor="t">
            <a:noAutofit/>
          </a:bodyPr>
          <a:lstStyle>
            <a:lvl1pPr>
              <a:defRPr lang="en-US" sz="3200" dirty="0">
                <a:solidFill>
                  <a:schemeClr val="bg1"/>
                </a:solidFill>
                <a:latin typeface="Gotham-Bold" charset="0"/>
              </a:defRPr>
            </a:lvl1pPr>
          </a:lstStyle>
          <a:p>
            <a:pPr lvl="0"/>
            <a:r>
              <a:rPr lang="en-US" dirty="0"/>
              <a:t>Click to edit Master title style</a:t>
            </a:r>
          </a:p>
        </p:txBody>
      </p:sp>
      <p:sp>
        <p:nvSpPr>
          <p:cNvPr id="10" name="Footer Placeholder 9">
            <a:extLst>
              <a:ext uri="{FF2B5EF4-FFF2-40B4-BE49-F238E27FC236}">
                <a16:creationId xmlns="" xmlns:a16="http://schemas.microsoft.com/office/drawing/2014/main" id="{FD9CAF2B-C280-46E5-9364-E9B0BAD42A83}"/>
              </a:ext>
            </a:extLst>
          </p:cNvPr>
          <p:cNvSpPr txBox="1">
            <a:spLocks/>
          </p:cNvSpPr>
          <p:nvPr userDrawn="1"/>
        </p:nvSpPr>
        <p:spPr>
          <a:xfrm>
            <a:off x="188012" y="6610588"/>
            <a:ext cx="6042039" cy="215444"/>
          </a:xfrm>
          <a:prstGeom prst="rect">
            <a:avLst/>
          </a:prstGeom>
        </p:spPr>
        <p:txBody>
          <a:bodyPr wrap="non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dirty="0">
                <a:solidFill>
                  <a:srgbClr val="000000"/>
                </a:solidFill>
                <a:latin typeface="+mn-lt"/>
                <a:ea typeface="ＭＳ Ｐゴシック" pitchFamily="34" charset="-128"/>
              </a:rPr>
              <a:t>Confidential and Proprietary. Do not distribute without </a:t>
            </a:r>
            <a:r>
              <a:rPr lang="en-US" dirty="0" err="1">
                <a:solidFill>
                  <a:srgbClr val="000000"/>
                </a:solidFill>
                <a:latin typeface="+mn-lt"/>
                <a:ea typeface="ＭＳ Ｐゴシック" pitchFamily="34" charset="-128"/>
              </a:rPr>
              <a:t>Couchbase</a:t>
            </a:r>
            <a:r>
              <a:rPr lang="en-US" dirty="0">
                <a:solidFill>
                  <a:srgbClr val="000000"/>
                </a:solidFill>
                <a:latin typeface="+mn-lt"/>
                <a:ea typeface="ＭＳ Ｐゴシック" pitchFamily="34" charset="-128"/>
              </a:rPr>
              <a:t> consent. </a:t>
            </a:r>
            <a:r>
              <a:rPr lang="en-US" dirty="0">
                <a:solidFill>
                  <a:srgbClr val="000000"/>
                </a:solidFill>
                <a:latin typeface="+mn-lt"/>
              </a:rPr>
              <a:t>© </a:t>
            </a:r>
            <a:r>
              <a:rPr lang="en-US" dirty="0" err="1">
                <a:solidFill>
                  <a:srgbClr val="000000"/>
                </a:solidFill>
                <a:latin typeface="+mn-lt"/>
              </a:rPr>
              <a:t>Couchbase</a:t>
            </a:r>
            <a:r>
              <a:rPr lang="en-US" dirty="0">
                <a:solidFill>
                  <a:srgbClr val="000000"/>
                </a:solidFill>
                <a:latin typeface="+mn-lt"/>
              </a:rPr>
              <a:t> 2017. All rights reserved. </a:t>
            </a:r>
          </a:p>
        </p:txBody>
      </p:sp>
      <p:sp>
        <p:nvSpPr>
          <p:cNvPr id="11" name="Slide Number Placeholder 3">
            <a:extLst>
              <a:ext uri="{FF2B5EF4-FFF2-40B4-BE49-F238E27FC236}">
                <a16:creationId xmlns="" xmlns:a16="http://schemas.microsoft.com/office/drawing/2014/main" id="{A85E40DB-8677-4B56-82A5-63FB0E292842}"/>
              </a:ext>
            </a:extLst>
          </p:cNvPr>
          <p:cNvSpPr txBox="1">
            <a:spLocks/>
          </p:cNvSpPr>
          <p:nvPr userDrawn="1"/>
        </p:nvSpPr>
        <p:spPr>
          <a:xfrm>
            <a:off x="11591857" y="6615997"/>
            <a:ext cx="341760" cy="230832"/>
          </a:xfrm>
          <a:prstGeom prst="rect">
            <a:avLst/>
          </a:prstGeom>
        </p:spPr>
        <p:txBody>
          <a:bodyPr vert="horz" wrap="none" lIns="91440" tIns="45720" rIns="91440" bIns="45720" rtlCol="0" anchor="b" anchorCtr="0">
            <a:spAutoFit/>
          </a:bodyPr>
          <a:lstStyle>
            <a:defPPr>
              <a:defRPr lang="en-US"/>
            </a:defPPr>
            <a:lvl1pPr marL="0" algn="ctr" defTabSz="914399" rtl="0" eaLnBrk="1" latinLnBrk="0" hangingPunct="1">
              <a:defRPr sz="900" b="1" i="0" kern="1200">
                <a:solidFill>
                  <a:schemeClr val="bg1"/>
                </a:solidFill>
                <a:latin typeface="Gotham-Bold" charset="0"/>
                <a:ea typeface="Gotham-Bold" charset="0"/>
                <a:cs typeface="Gotham-Bold" charset="0"/>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pPr marL="0" marR="0" lvl="0" indent="0" algn="r" defTabSz="914399" rtl="0" eaLnBrk="1" fontAlgn="auto" latinLnBrk="0" hangingPunct="1">
              <a:lnSpc>
                <a:spcPct val="100000"/>
              </a:lnSpc>
              <a:spcBef>
                <a:spcPts val="0"/>
              </a:spcBef>
              <a:spcAft>
                <a:spcPts val="0"/>
              </a:spcAft>
              <a:buClrTx/>
              <a:buSzTx/>
              <a:buFontTx/>
              <a:buNone/>
              <a:tabLst/>
              <a:defRPr/>
            </a:pPr>
            <a:fld id="{08465928-3BA7-1741-B2EF-562768EBCB1B}" type="slidenum">
              <a:rPr kumimoji="0" lang="en-US" sz="900" b="0" i="0" u="none" strike="noStrike" kern="1200" cap="none" spc="0" normalizeH="0" baseline="0" noProof="0" smtClean="0">
                <a:ln>
                  <a:noFill/>
                </a:ln>
                <a:solidFill>
                  <a:srgbClr val="000000"/>
                </a:solidFill>
                <a:effectLst/>
                <a:uLnTx/>
                <a:uFillTx/>
                <a:latin typeface="+mn-lt"/>
              </a:rPr>
              <a:pPr marL="0" marR="0" lvl="0" indent="0" algn="r" defTabSz="914399"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mn-lt"/>
            </a:endParaRPr>
          </a:p>
        </p:txBody>
      </p:sp>
    </p:spTree>
    <p:extLst>
      <p:ext uri="{BB962C8B-B14F-4D97-AF65-F5344CB8AC3E}">
        <p14:creationId xmlns:p14="http://schemas.microsoft.com/office/powerpoint/2010/main" val="294468230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hoto Horiz Blue - WHT Logo">
    <p:spTree>
      <p:nvGrpSpPr>
        <p:cNvPr id="1" name=""/>
        <p:cNvGrpSpPr/>
        <p:nvPr/>
      </p:nvGrpSpPr>
      <p:grpSpPr>
        <a:xfrm>
          <a:off x="0" y="0"/>
          <a:ext cx="0" cy="0"/>
          <a:chOff x="0" y="0"/>
          <a:chExt cx="0" cy="0"/>
        </a:xfrm>
      </p:grpSpPr>
      <p:sp>
        <p:nvSpPr>
          <p:cNvPr id="4" name="Rectangle 3"/>
          <p:cNvSpPr/>
          <p:nvPr userDrawn="1"/>
        </p:nvSpPr>
        <p:spPr>
          <a:xfrm>
            <a:off x="0" y="0"/>
            <a:ext cx="3243263" cy="6858000"/>
          </a:xfrm>
          <a:prstGeom prst="rect">
            <a:avLst/>
          </a:prstGeom>
          <a:gradFill>
            <a:gsLst>
              <a:gs pos="4300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rgbClr val="FFFFFF"/>
              </a:solidFill>
            </a:endParaRPr>
          </a:p>
        </p:txBody>
      </p:sp>
      <p:sp>
        <p:nvSpPr>
          <p:cNvPr id="2" name="Title 1"/>
          <p:cNvSpPr>
            <a:spLocks noGrp="1"/>
          </p:cNvSpPr>
          <p:nvPr>
            <p:ph type="title"/>
          </p:nvPr>
        </p:nvSpPr>
        <p:spPr bwMode="gray">
          <a:xfrm>
            <a:off x="264044" y="1271435"/>
            <a:ext cx="2576692" cy="1715605"/>
          </a:xfrm>
        </p:spPr>
        <p:txBody>
          <a:bodyPr anchor="t">
            <a:noAutofit/>
          </a:bodyPr>
          <a:lstStyle>
            <a:lvl1pPr>
              <a:defRPr sz="2400">
                <a:solidFill>
                  <a:schemeClr val="bg1"/>
                </a:solidFill>
              </a:defRPr>
            </a:lvl1pPr>
          </a:lstStyle>
          <a:p>
            <a:r>
              <a:rPr lang="en-US"/>
              <a:t>Click to edit Master title style</a:t>
            </a:r>
            <a:endParaRPr lang="en-US" dirty="0"/>
          </a:p>
        </p:txBody>
      </p:sp>
      <p:sp>
        <p:nvSpPr>
          <p:cNvPr id="9" name="Footer Placeholder 9">
            <a:extLst>
              <a:ext uri="{FF2B5EF4-FFF2-40B4-BE49-F238E27FC236}">
                <a16:creationId xmlns="" xmlns:a16="http://schemas.microsoft.com/office/drawing/2014/main" id="{D9A02F6B-3CFB-4142-91C8-F7EBD6DA1C76}"/>
              </a:ext>
            </a:extLst>
          </p:cNvPr>
          <p:cNvSpPr txBox="1">
            <a:spLocks/>
          </p:cNvSpPr>
          <p:nvPr userDrawn="1"/>
        </p:nvSpPr>
        <p:spPr bwMode="gray">
          <a:xfrm>
            <a:off x="188013" y="6364367"/>
            <a:ext cx="2696158" cy="461665"/>
          </a:xfrm>
          <a:prstGeom prst="rect">
            <a:avLst/>
          </a:prstGeom>
        </p:spPr>
        <p:txBody>
          <a:bodyPr wrap="squar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dirty="0">
                <a:solidFill>
                  <a:schemeClr val="bg1"/>
                </a:solidFill>
                <a:latin typeface="+mn-lt"/>
                <a:ea typeface="ＭＳ Ｐゴシック" pitchFamily="34" charset="-128"/>
              </a:rPr>
              <a:t>Confidential and Proprietary. Do not distribute without </a:t>
            </a:r>
            <a:r>
              <a:rPr lang="en-US" dirty="0" err="1">
                <a:solidFill>
                  <a:schemeClr val="bg1"/>
                </a:solidFill>
                <a:latin typeface="+mn-lt"/>
                <a:ea typeface="ＭＳ Ｐゴシック" pitchFamily="34" charset="-128"/>
              </a:rPr>
              <a:t>Couchbase</a:t>
            </a:r>
            <a:r>
              <a:rPr lang="en-US" dirty="0">
                <a:solidFill>
                  <a:schemeClr val="bg1"/>
                </a:solidFill>
                <a:latin typeface="+mn-lt"/>
                <a:ea typeface="ＭＳ Ｐゴシック" pitchFamily="34" charset="-128"/>
              </a:rPr>
              <a:t> consent. </a:t>
            </a:r>
            <a:r>
              <a:rPr lang="en-US" dirty="0">
                <a:solidFill>
                  <a:schemeClr val="bg1"/>
                </a:solidFill>
                <a:latin typeface="+mn-lt"/>
              </a:rPr>
              <a:t>© </a:t>
            </a:r>
            <a:r>
              <a:rPr lang="en-US" dirty="0" err="1">
                <a:solidFill>
                  <a:schemeClr val="bg1"/>
                </a:solidFill>
                <a:latin typeface="+mn-lt"/>
              </a:rPr>
              <a:t>Couchbase</a:t>
            </a:r>
            <a:r>
              <a:rPr lang="en-US" dirty="0">
                <a:solidFill>
                  <a:schemeClr val="bg1"/>
                </a:solidFill>
                <a:latin typeface="+mn-lt"/>
              </a:rPr>
              <a:t> 2017. All rights reserved. </a:t>
            </a:r>
          </a:p>
        </p:txBody>
      </p:sp>
      <p:sp>
        <p:nvSpPr>
          <p:cNvPr id="10" name="Slide Number Placeholder 3">
            <a:extLst>
              <a:ext uri="{FF2B5EF4-FFF2-40B4-BE49-F238E27FC236}">
                <a16:creationId xmlns="" xmlns:a16="http://schemas.microsoft.com/office/drawing/2014/main" id="{28D8958D-D4CE-4A41-91EE-1FF2A1CA0401}"/>
              </a:ext>
            </a:extLst>
          </p:cNvPr>
          <p:cNvSpPr txBox="1">
            <a:spLocks/>
          </p:cNvSpPr>
          <p:nvPr userDrawn="1"/>
        </p:nvSpPr>
        <p:spPr>
          <a:xfrm>
            <a:off x="11591857" y="6615997"/>
            <a:ext cx="341760" cy="230832"/>
          </a:xfrm>
          <a:prstGeom prst="rect">
            <a:avLst/>
          </a:prstGeom>
        </p:spPr>
        <p:txBody>
          <a:bodyPr vert="horz" wrap="none" lIns="91440" tIns="45720" rIns="91440" bIns="45720" rtlCol="0" anchor="b" anchorCtr="0">
            <a:spAutoFit/>
          </a:bodyPr>
          <a:lstStyle>
            <a:defPPr>
              <a:defRPr lang="en-US"/>
            </a:defPPr>
            <a:lvl1pPr marL="0" algn="ctr" defTabSz="914399" rtl="0" eaLnBrk="1" latinLnBrk="0" hangingPunct="1">
              <a:defRPr sz="900" b="1" i="0" kern="1200">
                <a:solidFill>
                  <a:schemeClr val="bg1"/>
                </a:solidFill>
                <a:latin typeface="Gotham-Bold" charset="0"/>
                <a:ea typeface="Gotham-Bold" charset="0"/>
                <a:cs typeface="Gotham-Bold" charset="0"/>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pPr marL="0" marR="0" lvl="0" indent="0" algn="r" defTabSz="914399" rtl="0" eaLnBrk="1" fontAlgn="auto" latinLnBrk="0" hangingPunct="1">
              <a:lnSpc>
                <a:spcPct val="100000"/>
              </a:lnSpc>
              <a:spcBef>
                <a:spcPts val="0"/>
              </a:spcBef>
              <a:spcAft>
                <a:spcPts val="0"/>
              </a:spcAft>
              <a:buClrTx/>
              <a:buSzTx/>
              <a:buFontTx/>
              <a:buNone/>
              <a:tabLst/>
              <a:defRPr/>
            </a:pPr>
            <a:fld id="{08465928-3BA7-1741-B2EF-562768EBCB1B}" type="slidenum">
              <a:rPr kumimoji="0" lang="en-US" sz="900" b="0" i="0" u="none" strike="noStrike" kern="1200" cap="none" spc="0" normalizeH="0" baseline="0" noProof="0" smtClean="0">
                <a:ln>
                  <a:noFill/>
                </a:ln>
                <a:solidFill>
                  <a:srgbClr val="000000"/>
                </a:solidFill>
                <a:effectLst/>
                <a:uLnTx/>
                <a:uFillTx/>
                <a:latin typeface="+mn-lt"/>
              </a:rPr>
              <a:pPr marL="0" marR="0" lvl="0" indent="0" algn="r" defTabSz="914399"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mn-lt"/>
            </a:endParaRPr>
          </a:p>
        </p:txBody>
      </p:sp>
      <p:sp>
        <p:nvSpPr>
          <p:cNvPr id="7" name="Text Placeholder 4">
            <a:extLst>
              <a:ext uri="{FF2B5EF4-FFF2-40B4-BE49-F238E27FC236}">
                <a16:creationId xmlns="" xmlns:a16="http://schemas.microsoft.com/office/drawing/2014/main" id="{90F41DF3-A5DB-4B5F-A8C6-CC3750FC65AE}"/>
              </a:ext>
            </a:extLst>
          </p:cNvPr>
          <p:cNvSpPr>
            <a:spLocks noGrp="1"/>
          </p:cNvSpPr>
          <p:nvPr>
            <p:ph type="body" sz="quarter" idx="11"/>
          </p:nvPr>
        </p:nvSpPr>
        <p:spPr>
          <a:xfrm>
            <a:off x="3842198" y="3884524"/>
            <a:ext cx="7533210" cy="1662112"/>
          </a:xfrm>
        </p:spPr>
        <p:txBody>
          <a:bodyPr/>
          <a:lstStyle>
            <a:lvl1pPr marL="0" indent="0">
              <a:buNone/>
              <a:defRPr sz="2400"/>
            </a:lvl1pPr>
            <a:lvl2pPr marL="171450" indent="-171450">
              <a:defRPr sz="2000"/>
            </a:lvl2pPr>
            <a:lvl3pPr marL="571500" indent="-173038">
              <a:defRPr sz="1800"/>
            </a:lvl3pPr>
          </a:lstStyle>
          <a:p>
            <a:pPr lvl="0"/>
            <a:r>
              <a:rPr lang="en-US" dirty="0"/>
              <a:t>Edit Master text styles</a:t>
            </a:r>
          </a:p>
          <a:p>
            <a:pPr lvl="1"/>
            <a:r>
              <a:rPr lang="en-US" dirty="0"/>
              <a:t>Second level</a:t>
            </a:r>
          </a:p>
          <a:p>
            <a:pPr lvl="2"/>
            <a:r>
              <a:rPr lang="en-US" dirty="0"/>
              <a:t>Third level</a:t>
            </a:r>
          </a:p>
        </p:txBody>
      </p:sp>
      <p:sp>
        <p:nvSpPr>
          <p:cNvPr id="15" name="Freeform: Shape 14">
            <a:extLst>
              <a:ext uri="{FF2B5EF4-FFF2-40B4-BE49-F238E27FC236}">
                <a16:creationId xmlns="" xmlns:a16="http://schemas.microsoft.com/office/drawing/2014/main" id="{55847382-BE27-4AD0-A9C0-ACDD71EEBC18}"/>
              </a:ext>
            </a:extLst>
          </p:cNvPr>
          <p:cNvSpPr>
            <a:spLocks noGrp="1"/>
          </p:cNvSpPr>
          <p:nvPr>
            <p:ph type="pic" sz="quarter" idx="12"/>
          </p:nvPr>
        </p:nvSpPr>
        <p:spPr>
          <a:xfrm>
            <a:off x="3243263" y="0"/>
            <a:ext cx="8948737" cy="3310128"/>
          </a:xfrm>
          <a:custGeom>
            <a:avLst/>
            <a:gdLst>
              <a:gd name="connsiteX0" fmla="*/ 8295258 w 8948737"/>
              <a:gd name="connsiteY0" fmla="*/ 506937 h 3310128"/>
              <a:gd name="connsiteX1" fmla="*/ 8302767 w 8948737"/>
              <a:gd name="connsiteY1" fmla="*/ 515415 h 3310128"/>
              <a:gd name="connsiteX2" fmla="*/ 8302767 w 8948737"/>
              <a:gd name="connsiteY2" fmla="*/ 567222 h 3310128"/>
              <a:gd name="connsiteX3" fmla="*/ 8368468 w 8948737"/>
              <a:gd name="connsiteY3" fmla="*/ 565338 h 3310128"/>
              <a:gd name="connsiteX4" fmla="*/ 8434169 w 8948737"/>
              <a:gd name="connsiteY4" fmla="*/ 567222 h 3310128"/>
              <a:gd name="connsiteX5" fmla="*/ 8434169 w 8948737"/>
              <a:gd name="connsiteY5" fmla="*/ 515415 h 3310128"/>
              <a:gd name="connsiteX6" fmla="*/ 8442617 w 8948737"/>
              <a:gd name="connsiteY6" fmla="*/ 506937 h 3310128"/>
              <a:gd name="connsiteX7" fmla="*/ 8475467 w 8948737"/>
              <a:gd name="connsiteY7" fmla="*/ 508821 h 3310128"/>
              <a:gd name="connsiteX8" fmla="*/ 8494239 w 8948737"/>
              <a:gd name="connsiteY8" fmla="*/ 532370 h 3310128"/>
              <a:gd name="connsiteX9" fmla="*/ 8494239 w 8948737"/>
              <a:gd name="connsiteY9" fmla="*/ 605841 h 3310128"/>
              <a:gd name="connsiteX10" fmla="*/ 8475467 w 8948737"/>
              <a:gd name="connsiteY10" fmla="*/ 629390 h 3310128"/>
              <a:gd name="connsiteX11" fmla="*/ 8374100 w 8948737"/>
              <a:gd name="connsiteY11" fmla="*/ 635983 h 3310128"/>
              <a:gd name="connsiteX12" fmla="*/ 8374100 w 8948737"/>
              <a:gd name="connsiteY12" fmla="*/ 636489 h 3310128"/>
              <a:gd name="connsiteX13" fmla="*/ 8366591 w 8948737"/>
              <a:gd name="connsiteY13" fmla="*/ 636489 h 3310128"/>
              <a:gd name="connsiteX14" fmla="*/ 8366591 w 8948737"/>
              <a:gd name="connsiteY14" fmla="*/ 636228 h 3310128"/>
              <a:gd name="connsiteX15" fmla="*/ 8366591 w 8948737"/>
              <a:gd name="connsiteY15" fmla="*/ 635983 h 3310128"/>
              <a:gd name="connsiteX16" fmla="*/ 8261469 w 8948737"/>
              <a:gd name="connsiteY16" fmla="*/ 629390 h 3310128"/>
              <a:gd name="connsiteX17" fmla="*/ 8242697 w 8948737"/>
              <a:gd name="connsiteY17" fmla="*/ 605841 h 3310128"/>
              <a:gd name="connsiteX18" fmla="*/ 8242697 w 8948737"/>
              <a:gd name="connsiteY18" fmla="*/ 532370 h 3310128"/>
              <a:gd name="connsiteX19" fmla="*/ 8261469 w 8948737"/>
              <a:gd name="connsiteY19" fmla="*/ 508821 h 3310128"/>
              <a:gd name="connsiteX20" fmla="*/ 8295258 w 8948737"/>
              <a:gd name="connsiteY20" fmla="*/ 506937 h 3310128"/>
              <a:gd name="connsiteX21" fmla="*/ 8368468 w 8948737"/>
              <a:gd name="connsiteY21" fmla="*/ 384485 h 3310128"/>
              <a:gd name="connsiteX22" fmla="*/ 8180750 w 8948737"/>
              <a:gd name="connsiteY22" fmla="*/ 572873 h 3310128"/>
              <a:gd name="connsiteX23" fmla="*/ 8347489 w 8948737"/>
              <a:gd name="connsiteY23" fmla="*/ 760129 h 3310128"/>
              <a:gd name="connsiteX24" fmla="*/ 8364966 w 8948737"/>
              <a:gd name="connsiteY24" fmla="*/ 761165 h 3310128"/>
              <a:gd name="connsiteX25" fmla="*/ 8371524 w 8948737"/>
              <a:gd name="connsiteY25" fmla="*/ 761314 h 3310128"/>
              <a:gd name="connsiteX26" fmla="*/ 8377924 w 8948737"/>
              <a:gd name="connsiteY26" fmla="*/ 760963 h 3310128"/>
              <a:gd name="connsiteX27" fmla="*/ 8392849 w 8948737"/>
              <a:gd name="connsiteY27" fmla="*/ 759798 h 3310128"/>
              <a:gd name="connsiteX28" fmla="*/ 8556186 w 8948737"/>
              <a:gd name="connsiteY28" fmla="*/ 572873 h 3310128"/>
              <a:gd name="connsiteX29" fmla="*/ 8368468 w 8948737"/>
              <a:gd name="connsiteY29" fmla="*/ 384485 h 3310128"/>
              <a:gd name="connsiteX30" fmla="*/ 8548657 w 8948737"/>
              <a:gd name="connsiteY30" fmla="*/ 354259 h 3310128"/>
              <a:gd name="connsiteX31" fmla="*/ 8514860 w 8948737"/>
              <a:gd name="connsiteY31" fmla="*/ 389231 h 3310128"/>
              <a:gd name="connsiteX32" fmla="*/ 8548657 w 8948737"/>
              <a:gd name="connsiteY32" fmla="*/ 424203 h 3310128"/>
              <a:gd name="connsiteX33" fmla="*/ 8582454 w 8948737"/>
              <a:gd name="connsiteY33" fmla="*/ 389231 h 3310128"/>
              <a:gd name="connsiteX34" fmla="*/ 8548657 w 8948737"/>
              <a:gd name="connsiteY34" fmla="*/ 354259 h 3310128"/>
              <a:gd name="connsiteX35" fmla="*/ 8367529 w 8948737"/>
              <a:gd name="connsiteY35" fmla="*/ 294157 h 3310128"/>
              <a:gd name="connsiteX36" fmla="*/ 8098098 w 8948737"/>
              <a:gd name="connsiteY36" fmla="*/ 573049 h 3310128"/>
              <a:gd name="connsiteX37" fmla="*/ 8368468 w 8948737"/>
              <a:gd name="connsiteY37" fmla="*/ 851941 h 3310128"/>
              <a:gd name="connsiteX38" fmla="*/ 8638838 w 8948737"/>
              <a:gd name="connsiteY38" fmla="*/ 573049 h 3310128"/>
              <a:gd name="connsiteX39" fmla="*/ 8611613 w 8948737"/>
              <a:gd name="connsiteY39" fmla="*/ 453389 h 3310128"/>
              <a:gd name="connsiteX40" fmla="*/ 8608797 w 8948737"/>
              <a:gd name="connsiteY40" fmla="*/ 448678 h 3310128"/>
              <a:gd name="connsiteX41" fmla="*/ 8605981 w 8948737"/>
              <a:gd name="connsiteY41" fmla="*/ 452447 h 3310128"/>
              <a:gd name="connsiteX42" fmla="*/ 8590960 w 8948737"/>
              <a:gd name="connsiteY42" fmla="*/ 463754 h 3310128"/>
              <a:gd name="connsiteX43" fmla="*/ 8588144 w 8948737"/>
              <a:gd name="connsiteY43" fmla="*/ 465638 h 3310128"/>
              <a:gd name="connsiteX44" fmla="*/ 8590021 w 8948737"/>
              <a:gd name="connsiteY44" fmla="*/ 468465 h 3310128"/>
              <a:gd name="connsiteX45" fmla="*/ 8611613 w 8948737"/>
              <a:gd name="connsiteY45" fmla="*/ 573049 h 3310128"/>
              <a:gd name="connsiteX46" fmla="*/ 8367529 w 8948737"/>
              <a:gd name="connsiteY46" fmla="*/ 825560 h 3310128"/>
              <a:gd name="connsiteX47" fmla="*/ 8122506 w 8948737"/>
              <a:gd name="connsiteY47" fmla="*/ 573049 h 3310128"/>
              <a:gd name="connsiteX48" fmla="*/ 8366590 w 8948737"/>
              <a:gd name="connsiteY48" fmla="*/ 321481 h 3310128"/>
              <a:gd name="connsiteX49" fmla="*/ 8469857 w 8948737"/>
              <a:gd name="connsiteY49" fmla="*/ 344094 h 3310128"/>
              <a:gd name="connsiteX50" fmla="*/ 8472673 w 8948737"/>
              <a:gd name="connsiteY50" fmla="*/ 345978 h 3310128"/>
              <a:gd name="connsiteX51" fmla="*/ 8474551 w 8948737"/>
              <a:gd name="connsiteY51" fmla="*/ 342210 h 3310128"/>
              <a:gd name="connsiteX52" fmla="*/ 8485816 w 8948737"/>
              <a:gd name="connsiteY52" fmla="*/ 328076 h 3310128"/>
              <a:gd name="connsiteX53" fmla="*/ 8488632 w 8948737"/>
              <a:gd name="connsiteY53" fmla="*/ 324308 h 3310128"/>
              <a:gd name="connsiteX54" fmla="*/ 8483939 w 8948737"/>
              <a:gd name="connsiteY54" fmla="*/ 321481 h 3310128"/>
              <a:gd name="connsiteX55" fmla="*/ 8367529 w 8948737"/>
              <a:gd name="connsiteY55" fmla="*/ 294157 h 3310128"/>
              <a:gd name="connsiteX56" fmla="*/ 0 w 8948737"/>
              <a:gd name="connsiteY56" fmla="*/ 0 h 3310128"/>
              <a:gd name="connsiteX57" fmla="*/ 8948737 w 8948737"/>
              <a:gd name="connsiteY57" fmla="*/ 0 h 3310128"/>
              <a:gd name="connsiteX58" fmla="*/ 8948737 w 8948737"/>
              <a:gd name="connsiteY58" fmla="*/ 3310128 h 3310128"/>
              <a:gd name="connsiteX59" fmla="*/ 0 w 8948737"/>
              <a:gd name="connsiteY59" fmla="*/ 3310128 h 331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948737" h="3310128">
                <a:moveTo>
                  <a:pt x="8295258" y="506937"/>
                </a:moveTo>
                <a:cubicBezTo>
                  <a:pt x="8299012" y="506937"/>
                  <a:pt x="8302767" y="509763"/>
                  <a:pt x="8302767" y="515415"/>
                </a:cubicBezTo>
                <a:lnTo>
                  <a:pt x="8302767" y="567222"/>
                </a:lnTo>
                <a:cubicBezTo>
                  <a:pt x="8325293" y="567222"/>
                  <a:pt x="8345942" y="565338"/>
                  <a:pt x="8368468" y="565338"/>
                </a:cubicBezTo>
                <a:cubicBezTo>
                  <a:pt x="8390994" y="565338"/>
                  <a:pt x="8411643" y="567222"/>
                  <a:pt x="8434169" y="567222"/>
                </a:cubicBezTo>
                <a:lnTo>
                  <a:pt x="8434169" y="515415"/>
                </a:lnTo>
                <a:cubicBezTo>
                  <a:pt x="8434169" y="509763"/>
                  <a:pt x="8437924" y="506937"/>
                  <a:pt x="8442617" y="506937"/>
                </a:cubicBezTo>
                <a:cubicBezTo>
                  <a:pt x="8453880" y="506937"/>
                  <a:pt x="8468897" y="507879"/>
                  <a:pt x="8475467" y="508821"/>
                </a:cubicBezTo>
                <a:cubicBezTo>
                  <a:pt x="8485792" y="510705"/>
                  <a:pt x="8494239" y="521066"/>
                  <a:pt x="8494239" y="532370"/>
                </a:cubicBezTo>
                <a:lnTo>
                  <a:pt x="8494239" y="605841"/>
                </a:lnTo>
                <a:cubicBezTo>
                  <a:pt x="8494239" y="617144"/>
                  <a:pt x="8488608" y="627506"/>
                  <a:pt x="8475467" y="629390"/>
                </a:cubicBezTo>
                <a:cubicBezTo>
                  <a:pt x="8454818" y="633157"/>
                  <a:pt x="8411643" y="635041"/>
                  <a:pt x="8374100" y="635983"/>
                </a:cubicBezTo>
                <a:lnTo>
                  <a:pt x="8374100" y="636489"/>
                </a:lnTo>
                <a:lnTo>
                  <a:pt x="8366591" y="636489"/>
                </a:lnTo>
                <a:lnTo>
                  <a:pt x="8366591" y="636228"/>
                </a:lnTo>
                <a:lnTo>
                  <a:pt x="8366591" y="635983"/>
                </a:lnTo>
                <a:cubicBezTo>
                  <a:pt x="8328109" y="635983"/>
                  <a:pt x="8283056" y="633157"/>
                  <a:pt x="8261469" y="629390"/>
                </a:cubicBezTo>
                <a:cubicBezTo>
                  <a:pt x="8248328" y="627506"/>
                  <a:pt x="8242697" y="617144"/>
                  <a:pt x="8242697" y="605841"/>
                </a:cubicBezTo>
                <a:lnTo>
                  <a:pt x="8242697" y="532370"/>
                </a:lnTo>
                <a:cubicBezTo>
                  <a:pt x="8242697" y="521066"/>
                  <a:pt x="8251144" y="510705"/>
                  <a:pt x="8261469" y="508821"/>
                </a:cubicBezTo>
                <a:cubicBezTo>
                  <a:pt x="8268039" y="507879"/>
                  <a:pt x="8283056" y="506937"/>
                  <a:pt x="8295258" y="506937"/>
                </a:cubicBezTo>
                <a:close/>
                <a:moveTo>
                  <a:pt x="8368468" y="384485"/>
                </a:moveTo>
                <a:cubicBezTo>
                  <a:pt x="8265223" y="384485"/>
                  <a:pt x="8180750" y="469260"/>
                  <a:pt x="8180750" y="572873"/>
                </a:cubicBezTo>
                <a:cubicBezTo>
                  <a:pt x="8180750" y="670011"/>
                  <a:pt x="8253344" y="749763"/>
                  <a:pt x="8347489" y="760129"/>
                </a:cubicBezTo>
                <a:lnTo>
                  <a:pt x="8364966" y="761165"/>
                </a:lnTo>
                <a:lnTo>
                  <a:pt x="8371524" y="761314"/>
                </a:lnTo>
                <a:cubicBezTo>
                  <a:pt x="8373683" y="761280"/>
                  <a:pt x="8374370" y="761216"/>
                  <a:pt x="8377924" y="760963"/>
                </a:cubicBezTo>
                <a:lnTo>
                  <a:pt x="8392849" y="759798"/>
                </a:lnTo>
                <a:cubicBezTo>
                  <a:pt x="8485242" y="747887"/>
                  <a:pt x="8556186" y="668245"/>
                  <a:pt x="8556186" y="572873"/>
                </a:cubicBezTo>
                <a:cubicBezTo>
                  <a:pt x="8556186" y="469260"/>
                  <a:pt x="8471713" y="384485"/>
                  <a:pt x="8368468" y="384485"/>
                </a:cubicBezTo>
                <a:close/>
                <a:moveTo>
                  <a:pt x="8548657" y="354259"/>
                </a:moveTo>
                <a:cubicBezTo>
                  <a:pt x="8529991" y="354259"/>
                  <a:pt x="8514860" y="369916"/>
                  <a:pt x="8514860" y="389231"/>
                </a:cubicBezTo>
                <a:cubicBezTo>
                  <a:pt x="8514860" y="408546"/>
                  <a:pt x="8529991" y="424203"/>
                  <a:pt x="8548657" y="424203"/>
                </a:cubicBezTo>
                <a:cubicBezTo>
                  <a:pt x="8567323" y="424203"/>
                  <a:pt x="8582454" y="408546"/>
                  <a:pt x="8582454" y="389231"/>
                </a:cubicBezTo>
                <a:cubicBezTo>
                  <a:pt x="8582454" y="369916"/>
                  <a:pt x="8567323" y="354259"/>
                  <a:pt x="8548657" y="354259"/>
                </a:cubicBezTo>
                <a:close/>
                <a:moveTo>
                  <a:pt x="8367529" y="294157"/>
                </a:moveTo>
                <a:cubicBezTo>
                  <a:pt x="8219201" y="294157"/>
                  <a:pt x="8098098" y="418528"/>
                  <a:pt x="8098098" y="573049"/>
                </a:cubicBezTo>
                <a:cubicBezTo>
                  <a:pt x="8098098" y="726628"/>
                  <a:pt x="8219201" y="851941"/>
                  <a:pt x="8368468" y="851941"/>
                </a:cubicBezTo>
                <a:cubicBezTo>
                  <a:pt x="8517735" y="851941"/>
                  <a:pt x="8638838" y="726628"/>
                  <a:pt x="8638838" y="573049"/>
                </a:cubicBezTo>
                <a:cubicBezTo>
                  <a:pt x="8637899" y="532534"/>
                  <a:pt x="8628511" y="491078"/>
                  <a:pt x="8611613" y="453389"/>
                </a:cubicBezTo>
                <a:lnTo>
                  <a:pt x="8608797" y="448678"/>
                </a:lnTo>
                <a:cubicBezTo>
                  <a:pt x="8605981" y="452447"/>
                  <a:pt x="8605981" y="452447"/>
                  <a:pt x="8605981" y="452447"/>
                </a:cubicBezTo>
                <a:cubicBezTo>
                  <a:pt x="8601287" y="456216"/>
                  <a:pt x="8596593" y="459985"/>
                  <a:pt x="8590960" y="463754"/>
                </a:cubicBezTo>
                <a:cubicBezTo>
                  <a:pt x="8588144" y="465638"/>
                  <a:pt x="8588144" y="465638"/>
                  <a:pt x="8588144" y="465638"/>
                </a:cubicBezTo>
                <a:cubicBezTo>
                  <a:pt x="8590021" y="468465"/>
                  <a:pt x="8590021" y="468465"/>
                  <a:pt x="8590021" y="468465"/>
                </a:cubicBezTo>
                <a:cubicBezTo>
                  <a:pt x="8604103" y="501442"/>
                  <a:pt x="8611613" y="538188"/>
                  <a:pt x="8611613" y="573049"/>
                </a:cubicBezTo>
                <a:cubicBezTo>
                  <a:pt x="8611613" y="712495"/>
                  <a:pt x="8502714" y="825560"/>
                  <a:pt x="8367529" y="825560"/>
                </a:cubicBezTo>
                <a:cubicBezTo>
                  <a:pt x="8232344" y="825560"/>
                  <a:pt x="8122506" y="712495"/>
                  <a:pt x="8122506" y="573049"/>
                </a:cubicBezTo>
                <a:cubicBezTo>
                  <a:pt x="8122506" y="434545"/>
                  <a:pt x="8232344" y="321481"/>
                  <a:pt x="8366590" y="321481"/>
                </a:cubicBezTo>
                <a:cubicBezTo>
                  <a:pt x="8402264" y="321481"/>
                  <a:pt x="8438877" y="329019"/>
                  <a:pt x="8469857" y="344094"/>
                </a:cubicBezTo>
                <a:cubicBezTo>
                  <a:pt x="8472673" y="345978"/>
                  <a:pt x="8472673" y="345978"/>
                  <a:pt x="8472673" y="345978"/>
                </a:cubicBezTo>
                <a:cubicBezTo>
                  <a:pt x="8474551" y="342210"/>
                  <a:pt x="8474551" y="342210"/>
                  <a:pt x="8474551" y="342210"/>
                </a:cubicBezTo>
                <a:cubicBezTo>
                  <a:pt x="8477367" y="337498"/>
                  <a:pt x="8481122" y="331845"/>
                  <a:pt x="8485816" y="328076"/>
                </a:cubicBezTo>
                <a:cubicBezTo>
                  <a:pt x="8488632" y="324308"/>
                  <a:pt x="8488632" y="324308"/>
                  <a:pt x="8488632" y="324308"/>
                </a:cubicBezTo>
                <a:cubicBezTo>
                  <a:pt x="8483939" y="321481"/>
                  <a:pt x="8483939" y="321481"/>
                  <a:pt x="8483939" y="321481"/>
                </a:cubicBezTo>
                <a:cubicBezTo>
                  <a:pt x="8448265" y="303579"/>
                  <a:pt x="8407897" y="294157"/>
                  <a:pt x="8367529" y="294157"/>
                </a:cubicBezTo>
                <a:close/>
                <a:moveTo>
                  <a:pt x="0" y="0"/>
                </a:moveTo>
                <a:lnTo>
                  <a:pt x="8948737" y="0"/>
                </a:lnTo>
                <a:lnTo>
                  <a:pt x="8948737" y="3310128"/>
                </a:lnTo>
                <a:lnTo>
                  <a:pt x="0" y="3310128"/>
                </a:lnTo>
                <a:close/>
              </a:path>
            </a:pathLst>
          </a:custGeom>
          <a:solidFill>
            <a:schemeClr val="bg1">
              <a:lumMod val="95000"/>
            </a:schemeClr>
          </a:solidFill>
        </p:spPr>
        <p:txBody>
          <a:bodyPr wrap="square">
            <a:noAutofit/>
          </a:bodyPr>
          <a:lstStyle>
            <a:lvl1pPr marL="0" indent="0" algn="ctr">
              <a:buNone/>
              <a:defRPr sz="2000"/>
            </a:lvl1pPr>
          </a:lstStyle>
          <a:p>
            <a:endParaRPr lang="en-US" dirty="0"/>
          </a:p>
          <a:p>
            <a:r>
              <a:rPr lang="en-US" dirty="0"/>
              <a:t>Drag picture to placeholder or click icon to add</a:t>
            </a:r>
          </a:p>
        </p:txBody>
      </p:sp>
    </p:spTree>
    <p:extLst>
      <p:ext uri="{BB962C8B-B14F-4D97-AF65-F5344CB8AC3E}">
        <p14:creationId xmlns:p14="http://schemas.microsoft.com/office/powerpoint/2010/main" val="174219790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wo Content 2">
    <p:spTree>
      <p:nvGrpSpPr>
        <p:cNvPr id="1" name=""/>
        <p:cNvGrpSpPr/>
        <p:nvPr/>
      </p:nvGrpSpPr>
      <p:grpSpPr>
        <a:xfrm>
          <a:off x="0" y="0"/>
          <a:ext cx="0" cy="0"/>
          <a:chOff x="0" y="0"/>
          <a:chExt cx="0" cy="0"/>
        </a:xfrm>
      </p:grpSpPr>
      <p:sp>
        <p:nvSpPr>
          <p:cNvPr id="25" name="Picture Placeholder 45"/>
          <p:cNvSpPr>
            <a:spLocks noGrp="1"/>
          </p:cNvSpPr>
          <p:nvPr>
            <p:ph type="pic" idx="24" hasCustomPrompt="1"/>
          </p:nvPr>
        </p:nvSpPr>
        <p:spPr>
          <a:xfrm>
            <a:off x="0" y="3307976"/>
            <a:ext cx="12192000" cy="3550024"/>
          </a:xfrm>
          <a:custGeom>
            <a:avLst/>
            <a:gdLst>
              <a:gd name="connsiteX0" fmla="*/ 0 w 2437200"/>
              <a:gd name="connsiteY0" fmla="*/ 0 h 2437200"/>
              <a:gd name="connsiteX1" fmla="*/ 248895 w 2437200"/>
              <a:gd name="connsiteY1" fmla="*/ 0 h 2437200"/>
              <a:gd name="connsiteX2" fmla="*/ 248895 w 2437200"/>
              <a:gd name="connsiteY2" fmla="*/ 172995 h 2437200"/>
              <a:gd name="connsiteX3" fmla="*/ 2188305 w 2437200"/>
              <a:gd name="connsiteY3" fmla="*/ 172995 h 2437200"/>
              <a:gd name="connsiteX4" fmla="*/ 2188305 w 2437200"/>
              <a:gd name="connsiteY4" fmla="*/ 0 h 2437200"/>
              <a:gd name="connsiteX5" fmla="*/ 2437200 w 2437200"/>
              <a:gd name="connsiteY5" fmla="*/ 0 h 2437200"/>
              <a:gd name="connsiteX6" fmla="*/ 2437200 w 2437200"/>
              <a:gd name="connsiteY6" fmla="*/ 2437200 h 2437200"/>
              <a:gd name="connsiteX7" fmla="*/ 0 w 2437200"/>
              <a:gd name="connsiteY7" fmla="*/ 2437200 h 2437200"/>
              <a:gd name="connsiteX0" fmla="*/ 0 w 2437200"/>
              <a:gd name="connsiteY0" fmla="*/ 0 h 2437200"/>
              <a:gd name="connsiteX1" fmla="*/ 248895 w 2437200"/>
              <a:gd name="connsiteY1" fmla="*/ 0 h 2437200"/>
              <a:gd name="connsiteX2" fmla="*/ 2188305 w 2437200"/>
              <a:gd name="connsiteY2" fmla="*/ 172995 h 2437200"/>
              <a:gd name="connsiteX3" fmla="*/ 2188305 w 2437200"/>
              <a:gd name="connsiteY3" fmla="*/ 0 h 2437200"/>
              <a:gd name="connsiteX4" fmla="*/ 2437200 w 2437200"/>
              <a:gd name="connsiteY4" fmla="*/ 0 h 2437200"/>
              <a:gd name="connsiteX5" fmla="*/ 2437200 w 2437200"/>
              <a:gd name="connsiteY5" fmla="*/ 2437200 h 2437200"/>
              <a:gd name="connsiteX6" fmla="*/ 0 w 2437200"/>
              <a:gd name="connsiteY6" fmla="*/ 2437200 h 2437200"/>
              <a:gd name="connsiteX7" fmla="*/ 0 w 2437200"/>
              <a:gd name="connsiteY7" fmla="*/ 0 h 2437200"/>
              <a:gd name="connsiteX0" fmla="*/ 0 w 2437200"/>
              <a:gd name="connsiteY0" fmla="*/ 0 h 2437200"/>
              <a:gd name="connsiteX1" fmla="*/ 248895 w 2437200"/>
              <a:gd name="connsiteY1" fmla="*/ 0 h 2437200"/>
              <a:gd name="connsiteX2" fmla="*/ 2188305 w 2437200"/>
              <a:gd name="connsiteY2" fmla="*/ 0 h 2437200"/>
              <a:gd name="connsiteX3" fmla="*/ 2437200 w 2437200"/>
              <a:gd name="connsiteY3" fmla="*/ 0 h 2437200"/>
              <a:gd name="connsiteX4" fmla="*/ 2437200 w 2437200"/>
              <a:gd name="connsiteY4" fmla="*/ 2437200 h 2437200"/>
              <a:gd name="connsiteX5" fmla="*/ 0 w 2437200"/>
              <a:gd name="connsiteY5" fmla="*/ 2437200 h 2437200"/>
              <a:gd name="connsiteX6" fmla="*/ 0 w 2437200"/>
              <a:gd name="connsiteY6" fmla="*/ 0 h 2437200"/>
              <a:gd name="connsiteX0" fmla="*/ 0 w 2437200"/>
              <a:gd name="connsiteY0" fmla="*/ 0 h 2437200"/>
              <a:gd name="connsiteX1" fmla="*/ 248895 w 2437200"/>
              <a:gd name="connsiteY1" fmla="*/ 0 h 2437200"/>
              <a:gd name="connsiteX2" fmla="*/ 2437200 w 2437200"/>
              <a:gd name="connsiteY2" fmla="*/ 0 h 2437200"/>
              <a:gd name="connsiteX3" fmla="*/ 2437200 w 2437200"/>
              <a:gd name="connsiteY3" fmla="*/ 2437200 h 2437200"/>
              <a:gd name="connsiteX4" fmla="*/ 0 w 2437200"/>
              <a:gd name="connsiteY4" fmla="*/ 2437200 h 2437200"/>
              <a:gd name="connsiteX5" fmla="*/ 0 w 2437200"/>
              <a:gd name="connsiteY5" fmla="*/ 0 h 2437200"/>
              <a:gd name="connsiteX0" fmla="*/ 0 w 2437200"/>
              <a:gd name="connsiteY0" fmla="*/ 0 h 2437200"/>
              <a:gd name="connsiteX1" fmla="*/ 2437200 w 2437200"/>
              <a:gd name="connsiteY1" fmla="*/ 0 h 2437200"/>
              <a:gd name="connsiteX2" fmla="*/ 2437200 w 2437200"/>
              <a:gd name="connsiteY2" fmla="*/ 2437200 h 2437200"/>
              <a:gd name="connsiteX3" fmla="*/ 0 w 2437200"/>
              <a:gd name="connsiteY3" fmla="*/ 2437200 h 2437200"/>
              <a:gd name="connsiteX4" fmla="*/ 0 w 2437200"/>
              <a:gd name="connsiteY4" fmla="*/ 0 h 243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200" h="2437200">
                <a:moveTo>
                  <a:pt x="0" y="0"/>
                </a:moveTo>
                <a:lnTo>
                  <a:pt x="2437200" y="0"/>
                </a:lnTo>
                <a:lnTo>
                  <a:pt x="2437200" y="2437200"/>
                </a:lnTo>
                <a:lnTo>
                  <a:pt x="0" y="2437200"/>
                </a:lnTo>
                <a:lnTo>
                  <a:pt x="0" y="0"/>
                </a:lnTo>
                <a:close/>
              </a:path>
            </a:pathLst>
          </a:custGeom>
          <a:solidFill>
            <a:schemeClr val="bg1">
              <a:lumMod val="95000"/>
            </a:schemeClr>
          </a:solidFill>
        </p:spPr>
        <p:txBody>
          <a:bodyPr wrap="square" anchor="ctr">
            <a:noAutofit/>
          </a:bodyPr>
          <a:lstStyle>
            <a:lvl1pPr marL="0" indent="0" algn="ctr">
              <a:buNone/>
              <a:defRPr sz="2000">
                <a:solidFill>
                  <a:schemeClr val="tx1">
                    <a:lumMod val="75000"/>
                    <a:lumOff val="25000"/>
                  </a:schemeClr>
                </a:solidFill>
              </a:defRPr>
            </a:lvl1pPr>
            <a:lvl2pPr marL="457201" indent="0">
              <a:buNone/>
              <a:defRPr sz="2799"/>
            </a:lvl2pPr>
            <a:lvl3pPr marL="914399" indent="0">
              <a:buNone/>
              <a:defRPr sz="2399"/>
            </a:lvl3pPr>
            <a:lvl4pPr marL="1371597" indent="0">
              <a:buNone/>
              <a:defRPr sz="2000"/>
            </a:lvl4pPr>
            <a:lvl5pPr marL="1828794" indent="0">
              <a:buNone/>
              <a:defRPr sz="2000"/>
            </a:lvl5pPr>
            <a:lvl6pPr marL="2285995" indent="0">
              <a:buNone/>
              <a:defRPr sz="2000"/>
            </a:lvl6pPr>
            <a:lvl7pPr marL="2743196" indent="0">
              <a:buNone/>
              <a:defRPr sz="2000"/>
            </a:lvl7pPr>
            <a:lvl8pPr marL="3200394" indent="0">
              <a:buNone/>
              <a:defRPr sz="2000"/>
            </a:lvl8pPr>
            <a:lvl9pPr marL="3657594" indent="0">
              <a:buNone/>
              <a:defRPr sz="2000"/>
            </a:lvl9pPr>
          </a:lstStyle>
          <a:p>
            <a:r>
              <a:rPr lang="en-US" dirty="0"/>
              <a:t>Drag picture to placeholder or click icon to add</a:t>
            </a:r>
          </a:p>
        </p:txBody>
      </p:sp>
      <p:sp>
        <p:nvSpPr>
          <p:cNvPr id="7" name="Rectangle 6"/>
          <p:cNvSpPr/>
          <p:nvPr/>
        </p:nvSpPr>
        <p:spPr>
          <a:xfrm>
            <a:off x="0" y="0"/>
            <a:ext cx="12192000" cy="3307976"/>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293987" y="1254695"/>
            <a:ext cx="7632454" cy="903289"/>
          </a:xfrm>
        </p:spPr>
        <p:txBody>
          <a:bodyPr anchor="t">
            <a:noAutofit/>
          </a:bodyPr>
          <a:lstStyle>
            <a:lvl1pPr>
              <a:defRPr sz="3201">
                <a:solidFill>
                  <a:schemeClr val="bg1"/>
                </a:solidFill>
              </a:defRPr>
            </a:lvl1pPr>
          </a:lstStyle>
          <a:p>
            <a:r>
              <a:rPr lang="en-US" dirty="0"/>
              <a:t>Click to edit Master title style</a:t>
            </a:r>
          </a:p>
        </p:txBody>
      </p:sp>
      <p:sp>
        <p:nvSpPr>
          <p:cNvPr id="11" name="Text Placeholder 7"/>
          <p:cNvSpPr>
            <a:spLocks noGrp="1"/>
          </p:cNvSpPr>
          <p:nvPr>
            <p:ph type="body" sz="quarter" idx="11"/>
          </p:nvPr>
        </p:nvSpPr>
        <p:spPr bwMode="gray">
          <a:xfrm>
            <a:off x="293987" y="2414979"/>
            <a:ext cx="7632454" cy="738451"/>
          </a:xfrm>
        </p:spPr>
        <p:txBody>
          <a:bodyPr>
            <a:noAutofit/>
          </a:bodyPr>
          <a:lstStyle>
            <a:lvl1pPr marL="0" indent="0">
              <a:lnSpc>
                <a:spcPct val="100000"/>
              </a:lnSpc>
              <a:buNone/>
              <a:defRPr sz="1500">
                <a:solidFill>
                  <a:schemeClr val="bg1"/>
                </a:solidFill>
              </a:defRPr>
            </a:lvl1pPr>
            <a:lvl2pPr>
              <a:defRPr sz="1500"/>
            </a:lvl2pPr>
            <a:lvl3pPr>
              <a:defRPr sz="1500"/>
            </a:lvl3pPr>
            <a:lvl4pPr>
              <a:defRPr sz="1500"/>
            </a:lvl4pPr>
            <a:lvl5pPr>
              <a:defRPr sz="1500"/>
            </a:lvl5pPr>
          </a:lstStyle>
          <a:p>
            <a:pPr lvl="0"/>
            <a:r>
              <a:rPr lang="en-US" dirty="0"/>
              <a:t>Click to edit Master text styles</a:t>
            </a:r>
          </a:p>
        </p:txBody>
      </p:sp>
      <p:sp>
        <p:nvSpPr>
          <p:cNvPr id="10" name="Footer Placeholder 9">
            <a:extLst>
              <a:ext uri="{FF2B5EF4-FFF2-40B4-BE49-F238E27FC236}">
                <a16:creationId xmlns="" xmlns:a16="http://schemas.microsoft.com/office/drawing/2014/main" id="{E02B5A44-6AB3-4DBC-8231-47C77F02D9CC}"/>
              </a:ext>
            </a:extLst>
          </p:cNvPr>
          <p:cNvSpPr txBox="1">
            <a:spLocks/>
          </p:cNvSpPr>
          <p:nvPr userDrawn="1"/>
        </p:nvSpPr>
        <p:spPr>
          <a:xfrm>
            <a:off x="188012" y="6610588"/>
            <a:ext cx="6042039" cy="215444"/>
          </a:xfrm>
          <a:prstGeom prst="rect">
            <a:avLst/>
          </a:prstGeom>
        </p:spPr>
        <p:txBody>
          <a:bodyPr wrap="non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dirty="0">
                <a:solidFill>
                  <a:srgbClr val="000000"/>
                </a:solidFill>
                <a:latin typeface="+mn-lt"/>
                <a:ea typeface="ＭＳ Ｐゴシック" pitchFamily="34" charset="-128"/>
              </a:rPr>
              <a:t>Confidential and Proprietary. Do not distribute without </a:t>
            </a:r>
            <a:r>
              <a:rPr lang="en-US" dirty="0" err="1">
                <a:solidFill>
                  <a:srgbClr val="000000"/>
                </a:solidFill>
                <a:latin typeface="+mn-lt"/>
                <a:ea typeface="ＭＳ Ｐゴシック" pitchFamily="34" charset="-128"/>
              </a:rPr>
              <a:t>Couchbase</a:t>
            </a:r>
            <a:r>
              <a:rPr lang="en-US" dirty="0">
                <a:solidFill>
                  <a:srgbClr val="000000"/>
                </a:solidFill>
                <a:latin typeface="+mn-lt"/>
                <a:ea typeface="ＭＳ Ｐゴシック" pitchFamily="34" charset="-128"/>
              </a:rPr>
              <a:t> consent. </a:t>
            </a:r>
            <a:r>
              <a:rPr lang="en-US" dirty="0">
                <a:solidFill>
                  <a:srgbClr val="000000"/>
                </a:solidFill>
                <a:latin typeface="+mn-lt"/>
              </a:rPr>
              <a:t>© </a:t>
            </a:r>
            <a:r>
              <a:rPr lang="en-US" dirty="0" err="1">
                <a:solidFill>
                  <a:srgbClr val="000000"/>
                </a:solidFill>
                <a:latin typeface="+mn-lt"/>
              </a:rPr>
              <a:t>Couchbase</a:t>
            </a:r>
            <a:r>
              <a:rPr lang="en-US" dirty="0">
                <a:solidFill>
                  <a:srgbClr val="000000"/>
                </a:solidFill>
                <a:latin typeface="+mn-lt"/>
              </a:rPr>
              <a:t> 2017. All rights reserved. </a:t>
            </a:r>
          </a:p>
        </p:txBody>
      </p:sp>
      <p:pic>
        <p:nvPicPr>
          <p:cNvPr id="13" name="Picture 12">
            <a:extLst>
              <a:ext uri="{FF2B5EF4-FFF2-40B4-BE49-F238E27FC236}">
                <a16:creationId xmlns="" xmlns:a16="http://schemas.microsoft.com/office/drawing/2014/main" id="{FE4208A3-01E8-45D1-B8ED-F5066F39E62C}"/>
              </a:ext>
            </a:extLst>
          </p:cNvPr>
          <p:cNvPicPr>
            <a:picLocks noChangeAspect="1"/>
          </p:cNvPicPr>
          <p:nvPr userDrawn="1"/>
        </p:nvPicPr>
        <p:blipFill rotWithShape="1">
          <a:blip r:embed="rId2">
            <a:biLevel thresh="25000"/>
          </a:blip>
          <a:srcRect r="72704"/>
          <a:stretch/>
        </p:blipFill>
        <p:spPr>
          <a:xfrm>
            <a:off x="11341361" y="294157"/>
            <a:ext cx="592256" cy="555572"/>
          </a:xfrm>
          <a:prstGeom prst="rect">
            <a:avLst/>
          </a:prstGeom>
        </p:spPr>
      </p:pic>
      <p:sp>
        <p:nvSpPr>
          <p:cNvPr id="12" name="Slide Number Placeholder 3">
            <a:extLst>
              <a:ext uri="{FF2B5EF4-FFF2-40B4-BE49-F238E27FC236}">
                <a16:creationId xmlns="" xmlns:a16="http://schemas.microsoft.com/office/drawing/2014/main" id="{301941E4-9793-4AAD-ADFC-567EFDA1774E}"/>
              </a:ext>
            </a:extLst>
          </p:cNvPr>
          <p:cNvSpPr txBox="1">
            <a:spLocks/>
          </p:cNvSpPr>
          <p:nvPr userDrawn="1"/>
        </p:nvSpPr>
        <p:spPr>
          <a:xfrm>
            <a:off x="11591857" y="6615997"/>
            <a:ext cx="341760" cy="230832"/>
          </a:xfrm>
          <a:prstGeom prst="rect">
            <a:avLst/>
          </a:prstGeom>
        </p:spPr>
        <p:txBody>
          <a:bodyPr vert="horz" wrap="none" lIns="91440" tIns="45720" rIns="91440" bIns="45720" rtlCol="0" anchor="b" anchorCtr="0">
            <a:spAutoFit/>
          </a:bodyPr>
          <a:lstStyle>
            <a:defPPr>
              <a:defRPr lang="en-US"/>
            </a:defPPr>
            <a:lvl1pPr marL="0" algn="ctr" defTabSz="914399" rtl="0" eaLnBrk="1" latinLnBrk="0" hangingPunct="1">
              <a:defRPr sz="900" b="1" i="0" kern="1200">
                <a:solidFill>
                  <a:schemeClr val="bg1"/>
                </a:solidFill>
                <a:latin typeface="Gotham-Bold" charset="0"/>
                <a:ea typeface="Gotham-Bold" charset="0"/>
                <a:cs typeface="Gotham-Bold" charset="0"/>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pPr marL="0" marR="0" lvl="0" indent="0" algn="r" defTabSz="914399" rtl="0" eaLnBrk="1" fontAlgn="auto" latinLnBrk="0" hangingPunct="1">
              <a:lnSpc>
                <a:spcPct val="100000"/>
              </a:lnSpc>
              <a:spcBef>
                <a:spcPts val="0"/>
              </a:spcBef>
              <a:spcAft>
                <a:spcPts val="0"/>
              </a:spcAft>
              <a:buClrTx/>
              <a:buSzTx/>
              <a:buFontTx/>
              <a:buNone/>
              <a:tabLst/>
              <a:defRPr/>
            </a:pPr>
            <a:fld id="{08465928-3BA7-1741-B2EF-562768EBCB1B}" type="slidenum">
              <a:rPr kumimoji="0" lang="en-US" sz="900" b="0" i="0" u="none" strike="noStrike" kern="1200" cap="none" spc="0" normalizeH="0" baseline="0" noProof="0" smtClean="0">
                <a:ln>
                  <a:noFill/>
                </a:ln>
                <a:solidFill>
                  <a:srgbClr val="000000"/>
                </a:solidFill>
                <a:effectLst/>
                <a:uLnTx/>
                <a:uFillTx/>
                <a:latin typeface="+mn-lt"/>
              </a:rPr>
              <a:pPr marL="0" marR="0" lvl="0" indent="0" algn="r" defTabSz="914399"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mn-lt"/>
            </a:endParaRPr>
          </a:p>
        </p:txBody>
      </p:sp>
    </p:spTree>
    <p:extLst>
      <p:ext uri="{BB962C8B-B14F-4D97-AF65-F5344CB8AC3E}">
        <p14:creationId xmlns:p14="http://schemas.microsoft.com/office/powerpoint/2010/main" val="278794430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hoto Orange - WHT Logo">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39F863B6-5BED-4CF2-BB66-1F1844800CF7}"/>
              </a:ext>
            </a:extLst>
          </p:cNvPr>
          <p:cNvSpPr/>
          <p:nvPr userDrawn="1"/>
        </p:nvSpPr>
        <p:spPr>
          <a:xfrm>
            <a:off x="0" y="4041422"/>
            <a:ext cx="3267455" cy="2816578"/>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bwMode="gray">
          <a:xfrm>
            <a:off x="446121" y="4432500"/>
            <a:ext cx="2455575" cy="1785419"/>
          </a:xfrm>
        </p:spPr>
        <p:txBody>
          <a:bodyPr anchor="t">
            <a:noAutofit/>
          </a:bodyPr>
          <a:lstStyle>
            <a:lvl1pPr>
              <a:lnSpc>
                <a:spcPct val="100000"/>
              </a:lnSpc>
              <a:defRPr sz="1800">
                <a:solidFill>
                  <a:schemeClr val="bg1"/>
                </a:solidFill>
              </a:defRPr>
            </a:lvl1pPr>
          </a:lstStyle>
          <a:p>
            <a:r>
              <a:rPr lang="en-US"/>
              <a:t>Click to edit Master title style</a:t>
            </a:r>
            <a:endParaRPr lang="en-US" dirty="0"/>
          </a:p>
        </p:txBody>
      </p:sp>
      <p:sp>
        <p:nvSpPr>
          <p:cNvPr id="11" name="Freeform: Shape 10">
            <a:extLst>
              <a:ext uri="{FF2B5EF4-FFF2-40B4-BE49-F238E27FC236}">
                <a16:creationId xmlns="" xmlns:a16="http://schemas.microsoft.com/office/drawing/2014/main" id="{C64A48EF-D7C9-4E9E-995B-990B71CB2559}"/>
              </a:ext>
            </a:extLst>
          </p:cNvPr>
          <p:cNvSpPr>
            <a:spLocks noGrp="1"/>
          </p:cNvSpPr>
          <p:nvPr>
            <p:ph type="pic" sz="quarter" idx="12"/>
          </p:nvPr>
        </p:nvSpPr>
        <p:spPr>
          <a:xfrm>
            <a:off x="1" y="-1"/>
            <a:ext cx="12191999" cy="6858001"/>
          </a:xfrm>
          <a:custGeom>
            <a:avLst/>
            <a:gdLst>
              <a:gd name="connsiteX0" fmla="*/ 0 w 12191999"/>
              <a:gd name="connsiteY0" fmla="*/ 4035553 h 6858001"/>
              <a:gd name="connsiteX1" fmla="*/ 12286 w 12191999"/>
              <a:gd name="connsiteY1" fmla="*/ 4035553 h 6858001"/>
              <a:gd name="connsiteX2" fmla="*/ 12286 w 12191999"/>
              <a:gd name="connsiteY2" fmla="*/ 6846829 h 6858001"/>
              <a:gd name="connsiteX3" fmla="*/ 3267455 w 12191999"/>
              <a:gd name="connsiteY3" fmla="*/ 6846829 h 6858001"/>
              <a:gd name="connsiteX4" fmla="*/ 3267455 w 12191999"/>
              <a:gd name="connsiteY4" fmla="*/ 6858001 h 6858001"/>
              <a:gd name="connsiteX5" fmla="*/ 0 w 12191999"/>
              <a:gd name="connsiteY5" fmla="*/ 6858001 h 6858001"/>
              <a:gd name="connsiteX6" fmla="*/ 11538520 w 12191999"/>
              <a:gd name="connsiteY6" fmla="*/ 506938 h 6858001"/>
              <a:gd name="connsiteX7" fmla="*/ 11546029 w 12191999"/>
              <a:gd name="connsiteY7" fmla="*/ 515416 h 6858001"/>
              <a:gd name="connsiteX8" fmla="*/ 11546029 w 12191999"/>
              <a:gd name="connsiteY8" fmla="*/ 567223 h 6858001"/>
              <a:gd name="connsiteX9" fmla="*/ 11611730 w 12191999"/>
              <a:gd name="connsiteY9" fmla="*/ 565339 h 6858001"/>
              <a:gd name="connsiteX10" fmla="*/ 11677431 w 12191999"/>
              <a:gd name="connsiteY10" fmla="*/ 567223 h 6858001"/>
              <a:gd name="connsiteX11" fmla="*/ 11677431 w 12191999"/>
              <a:gd name="connsiteY11" fmla="*/ 515416 h 6858001"/>
              <a:gd name="connsiteX12" fmla="*/ 11685879 w 12191999"/>
              <a:gd name="connsiteY12" fmla="*/ 506938 h 6858001"/>
              <a:gd name="connsiteX13" fmla="*/ 11718729 w 12191999"/>
              <a:gd name="connsiteY13" fmla="*/ 508822 h 6858001"/>
              <a:gd name="connsiteX14" fmla="*/ 11737501 w 12191999"/>
              <a:gd name="connsiteY14" fmla="*/ 532371 h 6858001"/>
              <a:gd name="connsiteX15" fmla="*/ 11737501 w 12191999"/>
              <a:gd name="connsiteY15" fmla="*/ 605842 h 6858001"/>
              <a:gd name="connsiteX16" fmla="*/ 11718729 w 12191999"/>
              <a:gd name="connsiteY16" fmla="*/ 629391 h 6858001"/>
              <a:gd name="connsiteX17" fmla="*/ 11617362 w 12191999"/>
              <a:gd name="connsiteY17" fmla="*/ 635984 h 6858001"/>
              <a:gd name="connsiteX18" fmla="*/ 11617362 w 12191999"/>
              <a:gd name="connsiteY18" fmla="*/ 636490 h 6858001"/>
              <a:gd name="connsiteX19" fmla="*/ 11609853 w 12191999"/>
              <a:gd name="connsiteY19" fmla="*/ 636490 h 6858001"/>
              <a:gd name="connsiteX20" fmla="*/ 11609853 w 12191999"/>
              <a:gd name="connsiteY20" fmla="*/ 636229 h 6858001"/>
              <a:gd name="connsiteX21" fmla="*/ 11609853 w 12191999"/>
              <a:gd name="connsiteY21" fmla="*/ 635984 h 6858001"/>
              <a:gd name="connsiteX22" fmla="*/ 11504731 w 12191999"/>
              <a:gd name="connsiteY22" fmla="*/ 629391 h 6858001"/>
              <a:gd name="connsiteX23" fmla="*/ 11485959 w 12191999"/>
              <a:gd name="connsiteY23" fmla="*/ 605842 h 6858001"/>
              <a:gd name="connsiteX24" fmla="*/ 11485959 w 12191999"/>
              <a:gd name="connsiteY24" fmla="*/ 532371 h 6858001"/>
              <a:gd name="connsiteX25" fmla="*/ 11504731 w 12191999"/>
              <a:gd name="connsiteY25" fmla="*/ 508822 h 6858001"/>
              <a:gd name="connsiteX26" fmla="*/ 11538520 w 12191999"/>
              <a:gd name="connsiteY26" fmla="*/ 506938 h 6858001"/>
              <a:gd name="connsiteX27" fmla="*/ 11611730 w 12191999"/>
              <a:gd name="connsiteY27" fmla="*/ 384486 h 6858001"/>
              <a:gd name="connsiteX28" fmla="*/ 11424012 w 12191999"/>
              <a:gd name="connsiteY28" fmla="*/ 572874 h 6858001"/>
              <a:gd name="connsiteX29" fmla="*/ 11590751 w 12191999"/>
              <a:gd name="connsiteY29" fmla="*/ 760130 h 6858001"/>
              <a:gd name="connsiteX30" fmla="*/ 11608228 w 12191999"/>
              <a:gd name="connsiteY30" fmla="*/ 761166 h 6858001"/>
              <a:gd name="connsiteX31" fmla="*/ 11614786 w 12191999"/>
              <a:gd name="connsiteY31" fmla="*/ 761315 h 6858001"/>
              <a:gd name="connsiteX32" fmla="*/ 11621186 w 12191999"/>
              <a:gd name="connsiteY32" fmla="*/ 760964 h 6858001"/>
              <a:gd name="connsiteX33" fmla="*/ 11636111 w 12191999"/>
              <a:gd name="connsiteY33" fmla="*/ 759799 h 6858001"/>
              <a:gd name="connsiteX34" fmla="*/ 11799448 w 12191999"/>
              <a:gd name="connsiteY34" fmla="*/ 572874 h 6858001"/>
              <a:gd name="connsiteX35" fmla="*/ 11611730 w 12191999"/>
              <a:gd name="connsiteY35" fmla="*/ 384486 h 6858001"/>
              <a:gd name="connsiteX36" fmla="*/ 11791919 w 12191999"/>
              <a:gd name="connsiteY36" fmla="*/ 354260 h 6858001"/>
              <a:gd name="connsiteX37" fmla="*/ 11758122 w 12191999"/>
              <a:gd name="connsiteY37" fmla="*/ 389232 h 6858001"/>
              <a:gd name="connsiteX38" fmla="*/ 11791919 w 12191999"/>
              <a:gd name="connsiteY38" fmla="*/ 424204 h 6858001"/>
              <a:gd name="connsiteX39" fmla="*/ 11825716 w 12191999"/>
              <a:gd name="connsiteY39" fmla="*/ 389232 h 6858001"/>
              <a:gd name="connsiteX40" fmla="*/ 11791919 w 12191999"/>
              <a:gd name="connsiteY40" fmla="*/ 354260 h 6858001"/>
              <a:gd name="connsiteX41" fmla="*/ 11610791 w 12191999"/>
              <a:gd name="connsiteY41" fmla="*/ 294158 h 6858001"/>
              <a:gd name="connsiteX42" fmla="*/ 11341360 w 12191999"/>
              <a:gd name="connsiteY42" fmla="*/ 573050 h 6858001"/>
              <a:gd name="connsiteX43" fmla="*/ 11611730 w 12191999"/>
              <a:gd name="connsiteY43" fmla="*/ 851942 h 6858001"/>
              <a:gd name="connsiteX44" fmla="*/ 11882100 w 12191999"/>
              <a:gd name="connsiteY44" fmla="*/ 573050 h 6858001"/>
              <a:gd name="connsiteX45" fmla="*/ 11854875 w 12191999"/>
              <a:gd name="connsiteY45" fmla="*/ 453391 h 6858001"/>
              <a:gd name="connsiteX46" fmla="*/ 11852059 w 12191999"/>
              <a:gd name="connsiteY46" fmla="*/ 448680 h 6858001"/>
              <a:gd name="connsiteX47" fmla="*/ 11849243 w 12191999"/>
              <a:gd name="connsiteY47" fmla="*/ 452448 h 6858001"/>
              <a:gd name="connsiteX48" fmla="*/ 11834222 w 12191999"/>
              <a:gd name="connsiteY48" fmla="*/ 463755 h 6858001"/>
              <a:gd name="connsiteX49" fmla="*/ 11831406 w 12191999"/>
              <a:gd name="connsiteY49" fmla="*/ 465639 h 6858001"/>
              <a:gd name="connsiteX50" fmla="*/ 11833283 w 12191999"/>
              <a:gd name="connsiteY50" fmla="*/ 468466 h 6858001"/>
              <a:gd name="connsiteX51" fmla="*/ 11854875 w 12191999"/>
              <a:gd name="connsiteY51" fmla="*/ 573050 h 6858001"/>
              <a:gd name="connsiteX52" fmla="*/ 11610791 w 12191999"/>
              <a:gd name="connsiteY52" fmla="*/ 825561 h 6858001"/>
              <a:gd name="connsiteX53" fmla="*/ 11365768 w 12191999"/>
              <a:gd name="connsiteY53" fmla="*/ 573050 h 6858001"/>
              <a:gd name="connsiteX54" fmla="*/ 11609852 w 12191999"/>
              <a:gd name="connsiteY54" fmla="*/ 321482 h 6858001"/>
              <a:gd name="connsiteX55" fmla="*/ 11713119 w 12191999"/>
              <a:gd name="connsiteY55" fmla="*/ 344095 h 6858001"/>
              <a:gd name="connsiteX56" fmla="*/ 11715935 w 12191999"/>
              <a:gd name="connsiteY56" fmla="*/ 345979 h 6858001"/>
              <a:gd name="connsiteX57" fmla="*/ 11717813 w 12191999"/>
              <a:gd name="connsiteY57" fmla="*/ 342211 h 6858001"/>
              <a:gd name="connsiteX58" fmla="*/ 11729078 w 12191999"/>
              <a:gd name="connsiteY58" fmla="*/ 328078 h 6858001"/>
              <a:gd name="connsiteX59" fmla="*/ 11731894 w 12191999"/>
              <a:gd name="connsiteY59" fmla="*/ 324309 h 6858001"/>
              <a:gd name="connsiteX60" fmla="*/ 11727201 w 12191999"/>
              <a:gd name="connsiteY60" fmla="*/ 321482 h 6858001"/>
              <a:gd name="connsiteX61" fmla="*/ 11610791 w 12191999"/>
              <a:gd name="connsiteY61" fmla="*/ 294158 h 6858001"/>
              <a:gd name="connsiteX62" fmla="*/ 12286 w 12191999"/>
              <a:gd name="connsiteY62" fmla="*/ 0 h 6858001"/>
              <a:gd name="connsiteX63" fmla="*/ 12191999 w 12191999"/>
              <a:gd name="connsiteY63" fmla="*/ 0 h 6858001"/>
              <a:gd name="connsiteX64" fmla="*/ 12191999 w 12191999"/>
              <a:gd name="connsiteY64" fmla="*/ 6846829 h 6858001"/>
              <a:gd name="connsiteX65" fmla="*/ 3267455 w 12191999"/>
              <a:gd name="connsiteY65" fmla="*/ 6846829 h 6858001"/>
              <a:gd name="connsiteX66" fmla="*/ 3267455 w 12191999"/>
              <a:gd name="connsiteY66" fmla="*/ 4035553 h 6858001"/>
              <a:gd name="connsiteX67" fmla="*/ 12286 w 12191999"/>
              <a:gd name="connsiteY67" fmla="*/ 403555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2191999" h="6858001">
                <a:moveTo>
                  <a:pt x="0" y="4035553"/>
                </a:moveTo>
                <a:lnTo>
                  <a:pt x="12286" y="4035553"/>
                </a:lnTo>
                <a:lnTo>
                  <a:pt x="12286" y="6846829"/>
                </a:lnTo>
                <a:lnTo>
                  <a:pt x="3267455" y="6846829"/>
                </a:lnTo>
                <a:lnTo>
                  <a:pt x="3267455" y="6858001"/>
                </a:lnTo>
                <a:lnTo>
                  <a:pt x="0" y="6858001"/>
                </a:lnTo>
                <a:close/>
                <a:moveTo>
                  <a:pt x="11538520" y="506938"/>
                </a:moveTo>
                <a:cubicBezTo>
                  <a:pt x="11542274" y="506938"/>
                  <a:pt x="11546029" y="509764"/>
                  <a:pt x="11546029" y="515416"/>
                </a:cubicBezTo>
                <a:lnTo>
                  <a:pt x="11546029" y="567223"/>
                </a:lnTo>
                <a:cubicBezTo>
                  <a:pt x="11568555" y="567223"/>
                  <a:pt x="11589204" y="565339"/>
                  <a:pt x="11611730" y="565339"/>
                </a:cubicBezTo>
                <a:cubicBezTo>
                  <a:pt x="11634256" y="565339"/>
                  <a:pt x="11654905" y="567223"/>
                  <a:pt x="11677431" y="567223"/>
                </a:cubicBezTo>
                <a:lnTo>
                  <a:pt x="11677431" y="515416"/>
                </a:lnTo>
                <a:cubicBezTo>
                  <a:pt x="11677431" y="509764"/>
                  <a:pt x="11681186" y="506938"/>
                  <a:pt x="11685879" y="506938"/>
                </a:cubicBezTo>
                <a:cubicBezTo>
                  <a:pt x="11697142" y="506938"/>
                  <a:pt x="11712159" y="507880"/>
                  <a:pt x="11718729" y="508822"/>
                </a:cubicBezTo>
                <a:cubicBezTo>
                  <a:pt x="11729054" y="510706"/>
                  <a:pt x="11737501" y="521067"/>
                  <a:pt x="11737501" y="532371"/>
                </a:cubicBezTo>
                <a:lnTo>
                  <a:pt x="11737501" y="605842"/>
                </a:lnTo>
                <a:cubicBezTo>
                  <a:pt x="11737501" y="617145"/>
                  <a:pt x="11731870" y="627507"/>
                  <a:pt x="11718729" y="629391"/>
                </a:cubicBezTo>
                <a:cubicBezTo>
                  <a:pt x="11698080" y="633159"/>
                  <a:pt x="11654905" y="635042"/>
                  <a:pt x="11617362" y="635984"/>
                </a:cubicBezTo>
                <a:lnTo>
                  <a:pt x="11617362" y="636490"/>
                </a:lnTo>
                <a:lnTo>
                  <a:pt x="11609853" y="636490"/>
                </a:lnTo>
                <a:lnTo>
                  <a:pt x="11609853" y="636229"/>
                </a:lnTo>
                <a:lnTo>
                  <a:pt x="11609853" y="635984"/>
                </a:lnTo>
                <a:cubicBezTo>
                  <a:pt x="11571371" y="635984"/>
                  <a:pt x="11526318" y="633159"/>
                  <a:pt x="11504731" y="629391"/>
                </a:cubicBezTo>
                <a:cubicBezTo>
                  <a:pt x="11491590" y="627507"/>
                  <a:pt x="11485959" y="617145"/>
                  <a:pt x="11485959" y="605842"/>
                </a:cubicBezTo>
                <a:lnTo>
                  <a:pt x="11485959" y="532371"/>
                </a:lnTo>
                <a:cubicBezTo>
                  <a:pt x="11485959" y="521067"/>
                  <a:pt x="11494406" y="510706"/>
                  <a:pt x="11504731" y="508822"/>
                </a:cubicBezTo>
                <a:cubicBezTo>
                  <a:pt x="11511301" y="507880"/>
                  <a:pt x="11526318" y="506938"/>
                  <a:pt x="11538520" y="506938"/>
                </a:cubicBezTo>
                <a:close/>
                <a:moveTo>
                  <a:pt x="11611730" y="384486"/>
                </a:moveTo>
                <a:cubicBezTo>
                  <a:pt x="11508485" y="384486"/>
                  <a:pt x="11424012" y="469261"/>
                  <a:pt x="11424012" y="572874"/>
                </a:cubicBezTo>
                <a:cubicBezTo>
                  <a:pt x="11424012" y="670012"/>
                  <a:pt x="11496606" y="749764"/>
                  <a:pt x="11590751" y="760130"/>
                </a:cubicBezTo>
                <a:lnTo>
                  <a:pt x="11608228" y="761166"/>
                </a:lnTo>
                <a:lnTo>
                  <a:pt x="11614786" y="761315"/>
                </a:lnTo>
                <a:cubicBezTo>
                  <a:pt x="11616945" y="761282"/>
                  <a:pt x="11617632" y="761217"/>
                  <a:pt x="11621186" y="760964"/>
                </a:cubicBezTo>
                <a:lnTo>
                  <a:pt x="11636111" y="759799"/>
                </a:lnTo>
                <a:cubicBezTo>
                  <a:pt x="11728504" y="747888"/>
                  <a:pt x="11799448" y="668246"/>
                  <a:pt x="11799448" y="572874"/>
                </a:cubicBezTo>
                <a:cubicBezTo>
                  <a:pt x="11799448" y="469261"/>
                  <a:pt x="11714975" y="384486"/>
                  <a:pt x="11611730" y="384486"/>
                </a:cubicBezTo>
                <a:close/>
                <a:moveTo>
                  <a:pt x="11791919" y="354260"/>
                </a:moveTo>
                <a:cubicBezTo>
                  <a:pt x="11773253" y="354260"/>
                  <a:pt x="11758122" y="369917"/>
                  <a:pt x="11758122" y="389232"/>
                </a:cubicBezTo>
                <a:cubicBezTo>
                  <a:pt x="11758122" y="408547"/>
                  <a:pt x="11773253" y="424204"/>
                  <a:pt x="11791919" y="424204"/>
                </a:cubicBezTo>
                <a:cubicBezTo>
                  <a:pt x="11810585" y="424204"/>
                  <a:pt x="11825716" y="408547"/>
                  <a:pt x="11825716" y="389232"/>
                </a:cubicBezTo>
                <a:cubicBezTo>
                  <a:pt x="11825716" y="369917"/>
                  <a:pt x="11810585" y="354260"/>
                  <a:pt x="11791919" y="354260"/>
                </a:cubicBezTo>
                <a:close/>
                <a:moveTo>
                  <a:pt x="11610791" y="294158"/>
                </a:moveTo>
                <a:cubicBezTo>
                  <a:pt x="11462463" y="294158"/>
                  <a:pt x="11341360" y="418529"/>
                  <a:pt x="11341360" y="573050"/>
                </a:cubicBezTo>
                <a:cubicBezTo>
                  <a:pt x="11341360" y="726629"/>
                  <a:pt x="11462463" y="851942"/>
                  <a:pt x="11611730" y="851942"/>
                </a:cubicBezTo>
                <a:cubicBezTo>
                  <a:pt x="11760997" y="851942"/>
                  <a:pt x="11882100" y="726629"/>
                  <a:pt x="11882100" y="573050"/>
                </a:cubicBezTo>
                <a:cubicBezTo>
                  <a:pt x="11881161" y="532536"/>
                  <a:pt x="11871773" y="491079"/>
                  <a:pt x="11854875" y="453391"/>
                </a:cubicBezTo>
                <a:lnTo>
                  <a:pt x="11852059" y="448680"/>
                </a:lnTo>
                <a:cubicBezTo>
                  <a:pt x="11849243" y="452448"/>
                  <a:pt x="11849243" y="452448"/>
                  <a:pt x="11849243" y="452448"/>
                </a:cubicBezTo>
                <a:cubicBezTo>
                  <a:pt x="11844549" y="456217"/>
                  <a:pt x="11839855" y="459986"/>
                  <a:pt x="11834222" y="463755"/>
                </a:cubicBezTo>
                <a:cubicBezTo>
                  <a:pt x="11831406" y="465639"/>
                  <a:pt x="11831406" y="465639"/>
                  <a:pt x="11831406" y="465639"/>
                </a:cubicBezTo>
                <a:cubicBezTo>
                  <a:pt x="11833283" y="468466"/>
                  <a:pt x="11833283" y="468466"/>
                  <a:pt x="11833283" y="468466"/>
                </a:cubicBezTo>
                <a:cubicBezTo>
                  <a:pt x="11847365" y="501443"/>
                  <a:pt x="11854875" y="538189"/>
                  <a:pt x="11854875" y="573050"/>
                </a:cubicBezTo>
                <a:cubicBezTo>
                  <a:pt x="11854875" y="712496"/>
                  <a:pt x="11745976" y="825561"/>
                  <a:pt x="11610791" y="825561"/>
                </a:cubicBezTo>
                <a:cubicBezTo>
                  <a:pt x="11475606" y="825561"/>
                  <a:pt x="11365768" y="712496"/>
                  <a:pt x="11365768" y="573050"/>
                </a:cubicBezTo>
                <a:cubicBezTo>
                  <a:pt x="11365768" y="434546"/>
                  <a:pt x="11475606" y="321482"/>
                  <a:pt x="11609852" y="321482"/>
                </a:cubicBezTo>
                <a:cubicBezTo>
                  <a:pt x="11645526" y="321482"/>
                  <a:pt x="11682139" y="329020"/>
                  <a:pt x="11713119" y="344095"/>
                </a:cubicBezTo>
                <a:cubicBezTo>
                  <a:pt x="11715935" y="345979"/>
                  <a:pt x="11715935" y="345979"/>
                  <a:pt x="11715935" y="345979"/>
                </a:cubicBezTo>
                <a:cubicBezTo>
                  <a:pt x="11717813" y="342211"/>
                  <a:pt x="11717813" y="342211"/>
                  <a:pt x="11717813" y="342211"/>
                </a:cubicBezTo>
                <a:cubicBezTo>
                  <a:pt x="11720629" y="337500"/>
                  <a:pt x="11724384" y="331846"/>
                  <a:pt x="11729078" y="328078"/>
                </a:cubicBezTo>
                <a:cubicBezTo>
                  <a:pt x="11731894" y="324309"/>
                  <a:pt x="11731894" y="324309"/>
                  <a:pt x="11731894" y="324309"/>
                </a:cubicBezTo>
                <a:cubicBezTo>
                  <a:pt x="11727201" y="321482"/>
                  <a:pt x="11727201" y="321482"/>
                  <a:pt x="11727201" y="321482"/>
                </a:cubicBezTo>
                <a:cubicBezTo>
                  <a:pt x="11691527" y="303580"/>
                  <a:pt x="11651159" y="294158"/>
                  <a:pt x="11610791" y="294158"/>
                </a:cubicBezTo>
                <a:close/>
                <a:moveTo>
                  <a:pt x="12286" y="0"/>
                </a:moveTo>
                <a:lnTo>
                  <a:pt x="12191999" y="0"/>
                </a:lnTo>
                <a:lnTo>
                  <a:pt x="12191999" y="6846829"/>
                </a:lnTo>
                <a:lnTo>
                  <a:pt x="3267455" y="6846829"/>
                </a:lnTo>
                <a:lnTo>
                  <a:pt x="3267455" y="4035553"/>
                </a:lnTo>
                <a:lnTo>
                  <a:pt x="12286" y="4035553"/>
                </a:lnTo>
                <a:close/>
              </a:path>
            </a:pathLst>
          </a:custGeom>
          <a:solidFill>
            <a:schemeClr val="bg1">
              <a:lumMod val="95000"/>
            </a:schemeClr>
          </a:solidFill>
        </p:spPr>
        <p:txBody>
          <a:bodyPr wrap="square">
            <a:noAutofit/>
          </a:bodyPr>
          <a:lstStyle>
            <a:lvl1pPr marL="0" indent="0" algn="ctr">
              <a:buNone/>
              <a:defRPr sz="1800"/>
            </a:lvl1pPr>
          </a:lstStyle>
          <a:p>
            <a:endParaRPr lang="en-US" dirty="0"/>
          </a:p>
          <a:p>
            <a:r>
              <a:rPr lang="en-US" dirty="0"/>
              <a:t>Drag picture to placeholder or click icon to add</a:t>
            </a:r>
          </a:p>
        </p:txBody>
      </p:sp>
      <p:sp>
        <p:nvSpPr>
          <p:cNvPr id="14" name="Slide Number Placeholder 3">
            <a:extLst>
              <a:ext uri="{FF2B5EF4-FFF2-40B4-BE49-F238E27FC236}">
                <a16:creationId xmlns="" xmlns:a16="http://schemas.microsoft.com/office/drawing/2014/main" id="{C8B81157-2F94-4522-8E23-96CD7316ED59}"/>
              </a:ext>
            </a:extLst>
          </p:cNvPr>
          <p:cNvSpPr txBox="1">
            <a:spLocks/>
          </p:cNvSpPr>
          <p:nvPr userDrawn="1"/>
        </p:nvSpPr>
        <p:spPr>
          <a:xfrm>
            <a:off x="11591857" y="6615997"/>
            <a:ext cx="341760" cy="230832"/>
          </a:xfrm>
          <a:prstGeom prst="rect">
            <a:avLst/>
          </a:prstGeom>
        </p:spPr>
        <p:txBody>
          <a:bodyPr vert="horz" wrap="none" lIns="91440" tIns="45720" rIns="91440" bIns="45720" rtlCol="0" anchor="b" anchorCtr="0">
            <a:spAutoFit/>
          </a:bodyPr>
          <a:lstStyle>
            <a:defPPr>
              <a:defRPr lang="en-US"/>
            </a:defPPr>
            <a:lvl1pPr marL="0" algn="ctr" defTabSz="914399" rtl="0" eaLnBrk="1" latinLnBrk="0" hangingPunct="1">
              <a:defRPr sz="900" b="1" i="0" kern="1200">
                <a:solidFill>
                  <a:schemeClr val="bg1"/>
                </a:solidFill>
                <a:latin typeface="Gotham-Bold" charset="0"/>
                <a:ea typeface="Gotham-Bold" charset="0"/>
                <a:cs typeface="Gotham-Bold" charset="0"/>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pPr marL="0" marR="0" lvl="0" indent="0" algn="r" defTabSz="914399" rtl="0" eaLnBrk="1" fontAlgn="auto" latinLnBrk="0" hangingPunct="1">
              <a:lnSpc>
                <a:spcPct val="100000"/>
              </a:lnSpc>
              <a:spcBef>
                <a:spcPts val="0"/>
              </a:spcBef>
              <a:spcAft>
                <a:spcPts val="0"/>
              </a:spcAft>
              <a:buClrTx/>
              <a:buSzTx/>
              <a:buFontTx/>
              <a:buNone/>
              <a:tabLst/>
              <a:defRPr/>
            </a:pPr>
            <a:fld id="{08465928-3BA7-1741-B2EF-562768EBCB1B}" type="slidenum">
              <a:rPr kumimoji="0" lang="en-US" sz="900" b="0" i="0" u="none" strike="noStrike" kern="1200" cap="none" spc="0" normalizeH="0" baseline="0" noProof="0" smtClean="0">
                <a:ln>
                  <a:noFill/>
                </a:ln>
                <a:solidFill>
                  <a:srgbClr val="000000"/>
                </a:solidFill>
                <a:effectLst/>
                <a:uLnTx/>
                <a:uFillTx/>
                <a:latin typeface="+mn-lt"/>
              </a:rPr>
              <a:pPr marL="0" marR="0" lvl="0" indent="0" algn="r" defTabSz="914399"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mn-lt"/>
            </a:endParaRPr>
          </a:p>
        </p:txBody>
      </p:sp>
    </p:spTree>
    <p:extLst>
      <p:ext uri="{BB962C8B-B14F-4D97-AF65-F5344CB8AC3E}">
        <p14:creationId xmlns:p14="http://schemas.microsoft.com/office/powerpoint/2010/main" val="120847141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hf hdr="0" ftr="0" dt="0"/>
  <p:extLst mod="1">
    <p:ext uri="{DCECCB84-F9BA-43D5-87BE-67443E8EF086}">
      <p15:sldGuideLst xmlns:p15="http://schemas.microsoft.com/office/powerpoint/2012/main" xmlns="">
        <p15:guide id="1" orient="horz" pos="2546">
          <p15:clr>
            <a:srgbClr val="FBAE40"/>
          </p15:clr>
        </p15:guide>
        <p15:guide id="2" pos="207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hank you - Connect">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gray">
          <a:xfrm>
            <a:off x="1340768" y="2553397"/>
            <a:ext cx="2760575" cy="1025981"/>
          </a:xfrm>
        </p:spPr>
        <p:txBody>
          <a:bodyPr anchor="b">
            <a:noAutofit/>
          </a:bodyPr>
          <a:lstStyle>
            <a:lvl1pPr algn="ctr">
              <a:defRPr sz="5400" cap="all" baseline="0">
                <a:solidFill>
                  <a:schemeClr val="bg1"/>
                </a:solidFill>
              </a:defRPr>
            </a:lvl1pPr>
          </a:lstStyle>
          <a:p>
            <a:r>
              <a:rPr lang="en-US" dirty="0"/>
              <a:t>CLICK TO EDIT</a:t>
            </a:r>
          </a:p>
        </p:txBody>
      </p:sp>
      <p:sp>
        <p:nvSpPr>
          <p:cNvPr id="10" name="Footer Placeholder 9">
            <a:extLst>
              <a:ext uri="{FF2B5EF4-FFF2-40B4-BE49-F238E27FC236}">
                <a16:creationId xmlns="" xmlns:a16="http://schemas.microsoft.com/office/drawing/2014/main" id="{CA15517E-C83B-4CC8-BA5E-93D7FF316ADE}"/>
              </a:ext>
            </a:extLst>
          </p:cNvPr>
          <p:cNvSpPr txBox="1">
            <a:spLocks/>
          </p:cNvSpPr>
          <p:nvPr userDrawn="1"/>
        </p:nvSpPr>
        <p:spPr bwMode="gray">
          <a:xfrm>
            <a:off x="188012" y="6610588"/>
            <a:ext cx="6042039" cy="215444"/>
          </a:xfrm>
          <a:prstGeom prst="rect">
            <a:avLst/>
          </a:prstGeom>
        </p:spPr>
        <p:txBody>
          <a:bodyPr wrap="non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dirty="0">
                <a:solidFill>
                  <a:schemeClr val="bg1"/>
                </a:solidFill>
                <a:latin typeface="+mn-lt"/>
                <a:ea typeface="ＭＳ Ｐゴシック" pitchFamily="34" charset="-128"/>
              </a:rPr>
              <a:t>Confidential and Proprietary. Do not distribute without </a:t>
            </a:r>
            <a:r>
              <a:rPr lang="en-US" dirty="0" err="1">
                <a:solidFill>
                  <a:schemeClr val="bg1"/>
                </a:solidFill>
                <a:latin typeface="+mn-lt"/>
                <a:ea typeface="ＭＳ Ｐゴシック" pitchFamily="34" charset="-128"/>
              </a:rPr>
              <a:t>Couchbase</a:t>
            </a:r>
            <a:r>
              <a:rPr lang="en-US" dirty="0">
                <a:solidFill>
                  <a:schemeClr val="bg1"/>
                </a:solidFill>
                <a:latin typeface="+mn-lt"/>
                <a:ea typeface="ＭＳ Ｐゴシック" pitchFamily="34" charset="-128"/>
              </a:rPr>
              <a:t> consent. </a:t>
            </a:r>
            <a:r>
              <a:rPr lang="en-US" dirty="0">
                <a:solidFill>
                  <a:schemeClr val="bg1"/>
                </a:solidFill>
                <a:latin typeface="+mn-lt"/>
              </a:rPr>
              <a:t>© </a:t>
            </a:r>
            <a:r>
              <a:rPr lang="en-US" dirty="0" err="1">
                <a:solidFill>
                  <a:schemeClr val="bg1"/>
                </a:solidFill>
                <a:latin typeface="+mn-lt"/>
              </a:rPr>
              <a:t>Couchbase</a:t>
            </a:r>
            <a:r>
              <a:rPr lang="en-US" dirty="0">
                <a:solidFill>
                  <a:schemeClr val="bg1"/>
                </a:solidFill>
                <a:latin typeface="+mn-lt"/>
              </a:rPr>
              <a:t> 2017. All rights reserved. </a:t>
            </a:r>
          </a:p>
        </p:txBody>
      </p:sp>
      <p:pic>
        <p:nvPicPr>
          <p:cNvPr id="13" name="Picture 12">
            <a:extLst>
              <a:ext uri="{FF2B5EF4-FFF2-40B4-BE49-F238E27FC236}">
                <a16:creationId xmlns="" xmlns:a16="http://schemas.microsoft.com/office/drawing/2014/main" id="{BD23F2B4-2400-40C2-88DF-8505D1405E4C}"/>
              </a:ext>
            </a:extLst>
          </p:cNvPr>
          <p:cNvPicPr>
            <a:picLocks noChangeAspect="1"/>
          </p:cNvPicPr>
          <p:nvPr userDrawn="1"/>
        </p:nvPicPr>
        <p:blipFill>
          <a:blip r:embed="rId2"/>
          <a:stretch>
            <a:fillRect/>
          </a:stretch>
        </p:blipFill>
        <p:spPr>
          <a:xfrm>
            <a:off x="5056380" y="3579378"/>
            <a:ext cx="2079241" cy="532401"/>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55498" y="4170643"/>
            <a:ext cx="2074508" cy="154332"/>
          </a:xfrm>
          <a:prstGeom prst="rect">
            <a:avLst/>
          </a:prstGeom>
        </p:spPr>
      </p:pic>
      <p:pic>
        <p:nvPicPr>
          <p:cNvPr id="2" name="Picture 1"/>
          <p:cNvPicPr>
            <a:picLocks noChangeAspect="1"/>
          </p:cNvPicPr>
          <p:nvPr userDrawn="1"/>
        </p:nvPicPr>
        <p:blipFill rotWithShape="1">
          <a:blip r:embed="rId4">
            <a:extLst>
              <a:ext uri="{28A0092B-C50C-407E-A947-70E740481C1C}">
                <a14:useLocalDpi xmlns:a14="http://schemas.microsoft.com/office/drawing/2010/main" val="0"/>
              </a:ext>
            </a:extLst>
          </a:blip>
          <a:srcRect r="15422"/>
          <a:stretch/>
        </p:blipFill>
        <p:spPr>
          <a:xfrm>
            <a:off x="4272719" y="0"/>
            <a:ext cx="7932530" cy="6858000"/>
          </a:xfrm>
          <a:prstGeom prst="rect">
            <a:avLst/>
          </a:prstGeom>
        </p:spPr>
      </p:pic>
      <p:pic>
        <p:nvPicPr>
          <p:cNvPr id="9" name="Picture 8">
            <a:extLst>
              <a:ext uri="{FF2B5EF4-FFF2-40B4-BE49-F238E27FC236}">
                <a16:creationId xmlns="" xmlns:a16="http://schemas.microsoft.com/office/drawing/2014/main" id="{BD23F2B4-2400-40C2-88DF-8505D1405E4C}"/>
              </a:ext>
            </a:extLst>
          </p:cNvPr>
          <p:cNvPicPr>
            <a:picLocks noChangeAspect="1"/>
          </p:cNvPicPr>
          <p:nvPr userDrawn="1"/>
        </p:nvPicPr>
        <p:blipFill>
          <a:blip r:embed="rId2"/>
          <a:stretch>
            <a:fillRect/>
          </a:stretch>
        </p:blipFill>
        <p:spPr>
          <a:xfrm>
            <a:off x="1657199" y="4397120"/>
            <a:ext cx="2079241" cy="532401"/>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317" y="4988385"/>
            <a:ext cx="2074508" cy="154332"/>
          </a:xfrm>
          <a:prstGeom prst="rect">
            <a:avLst/>
          </a:prstGeom>
        </p:spPr>
      </p:pic>
    </p:spTree>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extLst mod="1">
    <p:ext uri="{DCECCB84-F9BA-43D5-87BE-67443E8EF086}">
      <p15:sldGuideLst xmlns:p15="http://schemas.microsoft.com/office/powerpoint/2012/main" xmlns="">
        <p15:guide id="1" orient="horz" pos="2160">
          <p15:clr>
            <a:srgbClr val="FBAE40"/>
          </p15:clr>
        </p15:guide>
        <p15:guide id="2" pos="1704" userDrawn="1">
          <p15:clr>
            <a:srgbClr val="FBAE40"/>
          </p15:clr>
        </p15:guide>
        <p15:guide id="3" pos="744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ontent_2">
    <p:spTree>
      <p:nvGrpSpPr>
        <p:cNvPr id="1" name=""/>
        <p:cNvGrpSpPr/>
        <p:nvPr/>
      </p:nvGrpSpPr>
      <p:grpSpPr>
        <a:xfrm>
          <a:off x="0" y="0"/>
          <a:ext cx="0" cy="0"/>
          <a:chOff x="0" y="0"/>
          <a:chExt cx="0" cy="0"/>
        </a:xfrm>
      </p:grpSpPr>
      <p:sp>
        <p:nvSpPr>
          <p:cNvPr id="10" name="Title 9"/>
          <p:cNvSpPr>
            <a:spLocks noGrp="1"/>
          </p:cNvSpPr>
          <p:nvPr>
            <p:ph type="title"/>
          </p:nvPr>
        </p:nvSpPr>
        <p:spPr>
          <a:xfrm>
            <a:off x="398323" y="513638"/>
            <a:ext cx="10379406" cy="549270"/>
          </a:xfrm>
        </p:spPr>
        <p:txBody>
          <a:bodyPr/>
          <a:lstStyle/>
          <a:p>
            <a:r>
              <a:rPr lang="en-US" smtClean="0"/>
              <a:t>Click to edit Master title style</a:t>
            </a:r>
            <a:endParaRPr lang="en-US"/>
          </a:p>
        </p:txBody>
      </p:sp>
      <p:sp>
        <p:nvSpPr>
          <p:cNvPr id="11" name="Rectangle 10"/>
          <p:cNvSpPr/>
          <p:nvPr userDrawn="1"/>
        </p:nvSpPr>
        <p:spPr>
          <a:xfrm flipV="1">
            <a:off x="277292" y="1013887"/>
            <a:ext cx="11626960" cy="4571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1"/>
          </p:nvPr>
        </p:nvSpPr>
        <p:spPr>
          <a:xfrm>
            <a:off x="11867401" y="6589009"/>
            <a:ext cx="355541" cy="257820"/>
          </a:xfrm>
          <a:prstGeom prst="rect">
            <a:avLst/>
          </a:prstGeom>
        </p:spPr>
        <p:txBody>
          <a:bodyPr/>
          <a:lstStyle/>
          <a:p>
            <a:fld id="{08465928-3BA7-1741-B2EF-562768EBCB1B}" type="slidenum">
              <a:rPr lang="en-US" smtClean="0"/>
              <a:pPr/>
              <a:t>‹#›</a:t>
            </a:fld>
            <a:endParaRPr lang="en-US" dirty="0"/>
          </a:p>
        </p:txBody>
      </p:sp>
      <p:sp>
        <p:nvSpPr>
          <p:cNvPr id="12" name="Text Placeholder 5"/>
          <p:cNvSpPr>
            <a:spLocks noGrp="1"/>
          </p:cNvSpPr>
          <p:nvPr>
            <p:ph type="body" sz="quarter" idx="14"/>
          </p:nvPr>
        </p:nvSpPr>
        <p:spPr>
          <a:xfrm>
            <a:off x="398323" y="1550678"/>
            <a:ext cx="11209908" cy="4547258"/>
          </a:xfrm>
        </p:spPr>
        <p:txBody>
          <a:bodyPr/>
          <a:lstStyle>
            <a:lvl1pPr>
              <a:lnSpc>
                <a:spcPct val="150000"/>
              </a:lnSpc>
              <a:buClr>
                <a:srgbClr val="00ACE1"/>
              </a:buClr>
              <a:defRPr sz="1600"/>
            </a:lvl1pPr>
            <a:lvl2pPr marL="534988" indent="-260350">
              <a:lnSpc>
                <a:spcPct val="150000"/>
              </a:lnSpc>
              <a:buClr>
                <a:srgbClr val="00ACE1"/>
              </a:buClr>
              <a:tabLst/>
              <a:defRPr sz="1400"/>
            </a:lvl2pPr>
            <a:lvl3pPr marL="809625" indent="-228600">
              <a:lnSpc>
                <a:spcPct val="150000"/>
              </a:lnSpc>
              <a:buClr>
                <a:srgbClr val="00ACE1"/>
              </a:buClr>
              <a:tabLst/>
              <a:defRPr sz="1200"/>
            </a:lvl3pPr>
            <a:lvl4pPr marL="1023938" indent="-214313">
              <a:lnSpc>
                <a:spcPct val="150000"/>
              </a:lnSpc>
              <a:buClr>
                <a:srgbClr val="00ACE1"/>
              </a:buClr>
              <a:tabLst/>
              <a:defRPr sz="1200"/>
            </a:lvl4pPr>
            <a:lvl5pPr marL="1254125" indent="-184150">
              <a:lnSpc>
                <a:spcPct val="150000"/>
              </a:lnSpc>
              <a:buClr>
                <a:srgbClr val="00ACE1"/>
              </a:buClr>
              <a:tabLst/>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9"/>
          <p:cNvSpPr>
            <a:spLocks noGrp="1"/>
          </p:cNvSpPr>
          <p:nvPr>
            <p:ph type="ftr" sz="quarter" idx="3"/>
          </p:nvPr>
        </p:nvSpPr>
        <p:spPr>
          <a:xfrm>
            <a:off x="188012" y="6610588"/>
            <a:ext cx="8147605" cy="236241"/>
          </a:xfrm>
          <a:prstGeom prst="rect">
            <a:avLst/>
          </a:prstGeom>
        </p:spPr>
        <p:txBody>
          <a:bodyPr/>
          <a:lstStyle>
            <a:lvl1pPr>
              <a:defRPr lang="en-GB" sz="800" b="1" i="0" u="none" strike="noStrike" baseline="0" smtClean="0">
                <a:solidFill>
                  <a:schemeClr val="bg1">
                    <a:lumMod val="85000"/>
                  </a:schemeClr>
                </a:solidFill>
              </a:defRPr>
            </a:lvl1pPr>
          </a:lstStyle>
          <a:p>
            <a:r>
              <a:rPr lang="en-US" dirty="0" smtClean="0">
                <a:ea typeface="ＭＳ Ｐゴシック" pitchFamily="34" charset="-128"/>
              </a:rPr>
              <a:t>Confidential and Proprietary. Do not distribute without </a:t>
            </a:r>
            <a:r>
              <a:rPr lang="en-US" dirty="0" err="1" smtClean="0">
                <a:ea typeface="ＭＳ Ｐゴシック" pitchFamily="34" charset="-128"/>
              </a:rPr>
              <a:t>Couchbase</a:t>
            </a:r>
            <a:r>
              <a:rPr lang="en-US" dirty="0" smtClean="0">
                <a:ea typeface="ＭＳ Ｐゴシック" pitchFamily="34" charset="-128"/>
              </a:rPr>
              <a:t> consent. </a:t>
            </a:r>
            <a:r>
              <a:rPr lang="en-US" dirty="0" smtClean="0"/>
              <a:t>© </a:t>
            </a:r>
            <a:r>
              <a:rPr lang="en-US" dirty="0" err="1" smtClean="0"/>
              <a:t>Couchbase</a:t>
            </a:r>
            <a:r>
              <a:rPr lang="en-US" dirty="0" smtClean="0"/>
              <a:t> 2017. All rights reserved. </a:t>
            </a:r>
            <a:endParaRPr lang="en-US" dirty="0"/>
          </a:p>
        </p:txBody>
      </p:sp>
    </p:spTree>
    <p:extLst>
      <p:ext uri="{BB962C8B-B14F-4D97-AF65-F5344CB8AC3E}">
        <p14:creationId xmlns:p14="http://schemas.microsoft.com/office/powerpoint/2010/main" val="415055132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tx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 xmlns:a16="http://schemas.microsoft.com/office/drawing/2014/main" id="{DEA0BD78-C9B3-4DBB-8AB3-B81F947A9B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flipV="1">
            <a:off x="0" y="-4"/>
            <a:ext cx="4107254" cy="3587768"/>
          </a:xfrm>
          <a:prstGeom prst="rect">
            <a:avLst/>
          </a:prstGeom>
        </p:spPr>
      </p:pic>
      <p:sp>
        <p:nvSpPr>
          <p:cNvPr id="8" name="Title 1"/>
          <p:cNvSpPr>
            <a:spLocks noGrp="1"/>
          </p:cNvSpPr>
          <p:nvPr>
            <p:ph type="title" hasCustomPrompt="1"/>
          </p:nvPr>
        </p:nvSpPr>
        <p:spPr bwMode="gray">
          <a:xfrm>
            <a:off x="1375216" y="1894265"/>
            <a:ext cx="4183953" cy="750061"/>
          </a:xfrm>
        </p:spPr>
        <p:txBody>
          <a:bodyPr anchor="ctr">
            <a:noAutofit/>
          </a:bodyPr>
          <a:lstStyle>
            <a:lvl1pPr marL="0" marR="0" indent="0" algn="r" defTabSz="914399" rtl="0" eaLnBrk="1" fontAlgn="auto" latinLnBrk="0" hangingPunct="1">
              <a:lnSpc>
                <a:spcPct val="100000"/>
              </a:lnSpc>
              <a:spcBef>
                <a:spcPct val="0"/>
              </a:spcBef>
              <a:spcAft>
                <a:spcPts val="0"/>
              </a:spcAft>
              <a:buClrTx/>
              <a:buSzTx/>
              <a:buFontTx/>
              <a:buNone/>
              <a:tabLst/>
              <a:defRPr sz="4400" cap="all" baseline="0">
                <a:solidFill>
                  <a:schemeClr val="bg1"/>
                </a:solidFill>
              </a:defRPr>
            </a:lvl1pPr>
          </a:lstStyle>
          <a:p>
            <a:r>
              <a:rPr lang="en-US" sz="4400" b="1" i="0" dirty="0">
                <a:solidFill>
                  <a:schemeClr val="bg1"/>
                </a:solidFill>
                <a:latin typeface="Gotham-Bold" charset="0"/>
                <a:ea typeface="Gotham-Bold" charset="0"/>
                <a:cs typeface="Gotham-Bold" charset="0"/>
              </a:rPr>
              <a:t>AGENDA</a:t>
            </a:r>
          </a:p>
        </p:txBody>
      </p:sp>
      <p:sp>
        <p:nvSpPr>
          <p:cNvPr id="15" name="Footer Placeholder 9">
            <a:extLst>
              <a:ext uri="{FF2B5EF4-FFF2-40B4-BE49-F238E27FC236}">
                <a16:creationId xmlns="" xmlns:a16="http://schemas.microsoft.com/office/drawing/2014/main" id="{79C9B98B-D354-4DF3-BFD6-5AABB798DC30}"/>
              </a:ext>
            </a:extLst>
          </p:cNvPr>
          <p:cNvSpPr txBox="1">
            <a:spLocks/>
          </p:cNvSpPr>
          <p:nvPr userDrawn="1"/>
        </p:nvSpPr>
        <p:spPr bwMode="gray">
          <a:xfrm>
            <a:off x="188012" y="6610588"/>
            <a:ext cx="6042039" cy="215444"/>
          </a:xfrm>
          <a:prstGeom prst="rect">
            <a:avLst/>
          </a:prstGeom>
        </p:spPr>
        <p:txBody>
          <a:bodyPr wrap="non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dirty="0">
                <a:solidFill>
                  <a:schemeClr val="bg1"/>
                </a:solidFill>
                <a:latin typeface="+mn-lt"/>
                <a:ea typeface="ＭＳ Ｐゴシック" pitchFamily="34" charset="-128"/>
              </a:rPr>
              <a:t>Confidential and Proprietary. Do not distribute without </a:t>
            </a:r>
            <a:r>
              <a:rPr lang="en-US" dirty="0" err="1">
                <a:solidFill>
                  <a:schemeClr val="bg1"/>
                </a:solidFill>
                <a:latin typeface="+mn-lt"/>
                <a:ea typeface="ＭＳ Ｐゴシック" pitchFamily="34" charset="-128"/>
              </a:rPr>
              <a:t>Couchbase</a:t>
            </a:r>
            <a:r>
              <a:rPr lang="en-US" dirty="0">
                <a:solidFill>
                  <a:schemeClr val="bg1"/>
                </a:solidFill>
                <a:latin typeface="+mn-lt"/>
                <a:ea typeface="ＭＳ Ｐゴシック" pitchFamily="34" charset="-128"/>
              </a:rPr>
              <a:t> consent. </a:t>
            </a:r>
            <a:r>
              <a:rPr lang="en-US" dirty="0">
                <a:solidFill>
                  <a:schemeClr val="bg1"/>
                </a:solidFill>
                <a:latin typeface="+mn-lt"/>
              </a:rPr>
              <a:t>© </a:t>
            </a:r>
            <a:r>
              <a:rPr lang="en-US" dirty="0" err="1">
                <a:solidFill>
                  <a:schemeClr val="bg1"/>
                </a:solidFill>
                <a:latin typeface="+mn-lt"/>
              </a:rPr>
              <a:t>Couchbase</a:t>
            </a:r>
            <a:r>
              <a:rPr lang="en-US" dirty="0">
                <a:solidFill>
                  <a:schemeClr val="bg1"/>
                </a:solidFill>
                <a:latin typeface="+mn-lt"/>
              </a:rPr>
              <a:t> 2017. All rights reserved. </a:t>
            </a:r>
          </a:p>
        </p:txBody>
      </p:sp>
      <p:sp>
        <p:nvSpPr>
          <p:cNvPr id="6" name="Text Placeholder 5">
            <a:extLst>
              <a:ext uri="{FF2B5EF4-FFF2-40B4-BE49-F238E27FC236}">
                <a16:creationId xmlns="" xmlns:a16="http://schemas.microsoft.com/office/drawing/2014/main" id="{BD3B5E9B-4205-43E0-B0AD-94957927A0DF}"/>
              </a:ext>
            </a:extLst>
          </p:cNvPr>
          <p:cNvSpPr>
            <a:spLocks noGrp="1"/>
          </p:cNvSpPr>
          <p:nvPr>
            <p:ph type="body" sz="quarter" idx="10" hasCustomPrompt="1"/>
          </p:nvPr>
        </p:nvSpPr>
        <p:spPr bwMode="gray">
          <a:xfrm>
            <a:off x="6313487" y="2576024"/>
            <a:ext cx="737943" cy="455612"/>
          </a:xfrm>
        </p:spPr>
        <p:txBody>
          <a:bodyPr anchor="ctr" anchorCtr="0"/>
          <a:lstStyle>
            <a:lvl1pPr marL="0" indent="0">
              <a:buNone/>
              <a:defRPr sz="1800">
                <a:solidFill>
                  <a:schemeClr val="bg1"/>
                </a:solidFill>
                <a:latin typeface="+mj-lt"/>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a:t>
            </a:r>
          </a:p>
        </p:txBody>
      </p:sp>
      <p:sp>
        <p:nvSpPr>
          <p:cNvPr id="18" name="Text Placeholder 5">
            <a:extLst>
              <a:ext uri="{FF2B5EF4-FFF2-40B4-BE49-F238E27FC236}">
                <a16:creationId xmlns="" xmlns:a16="http://schemas.microsoft.com/office/drawing/2014/main" id="{9CD24A43-9362-49BE-8E39-09E6B521A5BE}"/>
              </a:ext>
            </a:extLst>
          </p:cNvPr>
          <p:cNvSpPr>
            <a:spLocks noGrp="1"/>
          </p:cNvSpPr>
          <p:nvPr>
            <p:ph type="body" sz="quarter" idx="11" hasCustomPrompt="1"/>
          </p:nvPr>
        </p:nvSpPr>
        <p:spPr bwMode="gray">
          <a:xfrm>
            <a:off x="6313487" y="3031636"/>
            <a:ext cx="737943" cy="455612"/>
          </a:xfrm>
        </p:spPr>
        <p:txBody>
          <a:bodyPr anchor="ctr" anchorCtr="0"/>
          <a:lstStyle>
            <a:lvl1pPr marL="0" indent="0">
              <a:buNone/>
              <a:defRPr sz="1800">
                <a:solidFill>
                  <a:schemeClr val="bg1"/>
                </a:solidFill>
                <a:latin typeface="+mj-lt"/>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a:t>
            </a:r>
          </a:p>
        </p:txBody>
      </p:sp>
      <p:sp>
        <p:nvSpPr>
          <p:cNvPr id="19" name="Text Placeholder 5">
            <a:extLst>
              <a:ext uri="{FF2B5EF4-FFF2-40B4-BE49-F238E27FC236}">
                <a16:creationId xmlns="" xmlns:a16="http://schemas.microsoft.com/office/drawing/2014/main" id="{BAAD81BE-751C-4294-BB17-BA53A4E1C73B}"/>
              </a:ext>
            </a:extLst>
          </p:cNvPr>
          <p:cNvSpPr>
            <a:spLocks noGrp="1"/>
          </p:cNvSpPr>
          <p:nvPr>
            <p:ph type="body" sz="quarter" idx="12" hasCustomPrompt="1"/>
          </p:nvPr>
        </p:nvSpPr>
        <p:spPr bwMode="gray">
          <a:xfrm>
            <a:off x="6313487" y="3487248"/>
            <a:ext cx="737943" cy="455612"/>
          </a:xfrm>
        </p:spPr>
        <p:txBody>
          <a:bodyPr anchor="ctr" anchorCtr="0"/>
          <a:lstStyle>
            <a:lvl1pPr marL="0" indent="0">
              <a:buNone/>
              <a:defRPr sz="1800">
                <a:solidFill>
                  <a:schemeClr val="bg1"/>
                </a:solidFill>
                <a:latin typeface="+mj-lt"/>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a:t>
            </a:r>
          </a:p>
        </p:txBody>
      </p:sp>
      <p:sp>
        <p:nvSpPr>
          <p:cNvPr id="20" name="Text Placeholder 5">
            <a:extLst>
              <a:ext uri="{FF2B5EF4-FFF2-40B4-BE49-F238E27FC236}">
                <a16:creationId xmlns="" xmlns:a16="http://schemas.microsoft.com/office/drawing/2014/main" id="{E891C0D8-4522-480B-854A-0517431DDC39}"/>
              </a:ext>
            </a:extLst>
          </p:cNvPr>
          <p:cNvSpPr>
            <a:spLocks noGrp="1"/>
          </p:cNvSpPr>
          <p:nvPr>
            <p:ph type="body" sz="quarter" idx="13" hasCustomPrompt="1"/>
          </p:nvPr>
        </p:nvSpPr>
        <p:spPr bwMode="gray">
          <a:xfrm>
            <a:off x="6313487" y="3942860"/>
            <a:ext cx="737943" cy="455612"/>
          </a:xfrm>
        </p:spPr>
        <p:txBody>
          <a:bodyPr anchor="ctr" anchorCtr="0"/>
          <a:lstStyle>
            <a:lvl1pPr marL="0" indent="0">
              <a:buNone/>
              <a:defRPr sz="1800">
                <a:solidFill>
                  <a:schemeClr val="bg1"/>
                </a:solidFill>
                <a:latin typeface="+mj-lt"/>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a:t>
            </a:r>
          </a:p>
        </p:txBody>
      </p:sp>
      <p:sp>
        <p:nvSpPr>
          <p:cNvPr id="21" name="Text Placeholder 5">
            <a:extLst>
              <a:ext uri="{FF2B5EF4-FFF2-40B4-BE49-F238E27FC236}">
                <a16:creationId xmlns="" xmlns:a16="http://schemas.microsoft.com/office/drawing/2014/main" id="{D01FE527-9C7E-493F-BCAE-BBADC4587DD4}"/>
              </a:ext>
            </a:extLst>
          </p:cNvPr>
          <p:cNvSpPr>
            <a:spLocks noGrp="1"/>
          </p:cNvSpPr>
          <p:nvPr>
            <p:ph type="body" sz="quarter" idx="14" hasCustomPrompt="1"/>
          </p:nvPr>
        </p:nvSpPr>
        <p:spPr bwMode="gray">
          <a:xfrm>
            <a:off x="6313487" y="4398472"/>
            <a:ext cx="737943" cy="455612"/>
          </a:xfrm>
        </p:spPr>
        <p:txBody>
          <a:bodyPr anchor="ctr" anchorCtr="0"/>
          <a:lstStyle>
            <a:lvl1pPr marL="0" indent="0">
              <a:buNone/>
              <a:defRPr sz="1800">
                <a:solidFill>
                  <a:schemeClr val="bg1"/>
                </a:solidFill>
                <a:latin typeface="+mj-lt"/>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a:t>
            </a:r>
          </a:p>
        </p:txBody>
      </p:sp>
      <p:sp>
        <p:nvSpPr>
          <p:cNvPr id="22" name="Text Placeholder 5">
            <a:extLst>
              <a:ext uri="{FF2B5EF4-FFF2-40B4-BE49-F238E27FC236}">
                <a16:creationId xmlns="" xmlns:a16="http://schemas.microsoft.com/office/drawing/2014/main" id="{85D070A2-9961-4205-8F32-00D1AB5D5961}"/>
              </a:ext>
            </a:extLst>
          </p:cNvPr>
          <p:cNvSpPr>
            <a:spLocks noGrp="1"/>
          </p:cNvSpPr>
          <p:nvPr>
            <p:ph type="body" sz="quarter" idx="15" hasCustomPrompt="1"/>
          </p:nvPr>
        </p:nvSpPr>
        <p:spPr bwMode="gray">
          <a:xfrm>
            <a:off x="6313487" y="4854084"/>
            <a:ext cx="737943" cy="455612"/>
          </a:xfrm>
        </p:spPr>
        <p:txBody>
          <a:bodyPr anchor="ctr" anchorCtr="0"/>
          <a:lstStyle>
            <a:lvl1pPr marL="0" indent="0">
              <a:buNone/>
              <a:defRPr sz="1800">
                <a:solidFill>
                  <a:schemeClr val="bg1"/>
                </a:solidFill>
                <a:latin typeface="+mj-lt"/>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a:t>
            </a:r>
          </a:p>
        </p:txBody>
      </p:sp>
      <p:sp>
        <p:nvSpPr>
          <p:cNvPr id="23" name="Text Placeholder 5">
            <a:extLst>
              <a:ext uri="{FF2B5EF4-FFF2-40B4-BE49-F238E27FC236}">
                <a16:creationId xmlns="" xmlns:a16="http://schemas.microsoft.com/office/drawing/2014/main" id="{42BFFAE1-D8E3-4ECC-9442-F9E7703089A3}"/>
              </a:ext>
            </a:extLst>
          </p:cNvPr>
          <p:cNvSpPr>
            <a:spLocks noGrp="1"/>
          </p:cNvSpPr>
          <p:nvPr>
            <p:ph type="body" sz="quarter" idx="16" hasCustomPrompt="1"/>
          </p:nvPr>
        </p:nvSpPr>
        <p:spPr bwMode="gray">
          <a:xfrm>
            <a:off x="7239610" y="2576024"/>
            <a:ext cx="3979375" cy="455612"/>
          </a:xfrm>
        </p:spPr>
        <p:txBody>
          <a:bodyPr anchor="ctr" anchorCtr="0"/>
          <a:lstStyle>
            <a:lvl1pPr marL="0" indent="0">
              <a:buNone/>
              <a:defRPr sz="1600">
                <a:solidFill>
                  <a:schemeClr val="bg1"/>
                </a:solidFill>
                <a:latin typeface="+mn-lt"/>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Item 1</a:t>
            </a:r>
          </a:p>
        </p:txBody>
      </p:sp>
      <p:sp>
        <p:nvSpPr>
          <p:cNvPr id="24" name="Text Placeholder 5">
            <a:extLst>
              <a:ext uri="{FF2B5EF4-FFF2-40B4-BE49-F238E27FC236}">
                <a16:creationId xmlns="" xmlns:a16="http://schemas.microsoft.com/office/drawing/2014/main" id="{8E324A02-D039-4F44-94D2-6562D0201BFC}"/>
              </a:ext>
            </a:extLst>
          </p:cNvPr>
          <p:cNvSpPr>
            <a:spLocks noGrp="1"/>
          </p:cNvSpPr>
          <p:nvPr>
            <p:ph type="body" sz="quarter" idx="17" hasCustomPrompt="1"/>
          </p:nvPr>
        </p:nvSpPr>
        <p:spPr bwMode="gray">
          <a:xfrm>
            <a:off x="7239610" y="3031636"/>
            <a:ext cx="3979375" cy="455612"/>
          </a:xfrm>
        </p:spPr>
        <p:txBody>
          <a:bodyPr anchor="ctr" anchorCtr="0"/>
          <a:lstStyle>
            <a:lvl1pPr marL="0" indent="0">
              <a:buNone/>
              <a:defRPr sz="1600">
                <a:solidFill>
                  <a:schemeClr val="bg1"/>
                </a:solidFill>
                <a:latin typeface="+mn-lt"/>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Item 2</a:t>
            </a:r>
          </a:p>
        </p:txBody>
      </p:sp>
      <p:sp>
        <p:nvSpPr>
          <p:cNvPr id="25" name="Text Placeholder 5">
            <a:extLst>
              <a:ext uri="{FF2B5EF4-FFF2-40B4-BE49-F238E27FC236}">
                <a16:creationId xmlns="" xmlns:a16="http://schemas.microsoft.com/office/drawing/2014/main" id="{E35C569C-5AA4-448A-8AA0-EAEAE8F5CE66}"/>
              </a:ext>
            </a:extLst>
          </p:cNvPr>
          <p:cNvSpPr>
            <a:spLocks noGrp="1"/>
          </p:cNvSpPr>
          <p:nvPr>
            <p:ph type="body" sz="quarter" idx="18" hasCustomPrompt="1"/>
          </p:nvPr>
        </p:nvSpPr>
        <p:spPr bwMode="gray">
          <a:xfrm>
            <a:off x="7239610" y="3487248"/>
            <a:ext cx="3979375" cy="455612"/>
          </a:xfrm>
        </p:spPr>
        <p:txBody>
          <a:bodyPr anchor="ctr" anchorCtr="0"/>
          <a:lstStyle>
            <a:lvl1pPr marL="0" indent="0">
              <a:buNone/>
              <a:defRPr sz="1600">
                <a:solidFill>
                  <a:schemeClr val="bg1"/>
                </a:solidFill>
                <a:latin typeface="+mn-lt"/>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Item 3</a:t>
            </a:r>
          </a:p>
        </p:txBody>
      </p:sp>
      <p:sp>
        <p:nvSpPr>
          <p:cNvPr id="26" name="Text Placeholder 5">
            <a:extLst>
              <a:ext uri="{FF2B5EF4-FFF2-40B4-BE49-F238E27FC236}">
                <a16:creationId xmlns="" xmlns:a16="http://schemas.microsoft.com/office/drawing/2014/main" id="{458AB5CE-CAF2-4F96-982D-7EB94A1AF7D0}"/>
              </a:ext>
            </a:extLst>
          </p:cNvPr>
          <p:cNvSpPr>
            <a:spLocks noGrp="1"/>
          </p:cNvSpPr>
          <p:nvPr>
            <p:ph type="body" sz="quarter" idx="19" hasCustomPrompt="1"/>
          </p:nvPr>
        </p:nvSpPr>
        <p:spPr bwMode="gray">
          <a:xfrm>
            <a:off x="7239610" y="3942860"/>
            <a:ext cx="3979375" cy="455612"/>
          </a:xfrm>
        </p:spPr>
        <p:txBody>
          <a:bodyPr anchor="ctr" anchorCtr="0"/>
          <a:lstStyle>
            <a:lvl1pPr marL="0" indent="0">
              <a:buNone/>
              <a:defRPr sz="1600">
                <a:solidFill>
                  <a:schemeClr val="bg1"/>
                </a:solidFill>
                <a:latin typeface="+mn-lt"/>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Item 4</a:t>
            </a:r>
          </a:p>
        </p:txBody>
      </p:sp>
      <p:sp>
        <p:nvSpPr>
          <p:cNvPr id="27" name="Text Placeholder 5">
            <a:extLst>
              <a:ext uri="{FF2B5EF4-FFF2-40B4-BE49-F238E27FC236}">
                <a16:creationId xmlns="" xmlns:a16="http://schemas.microsoft.com/office/drawing/2014/main" id="{AC9E19C3-00B2-4841-9CE9-827965929575}"/>
              </a:ext>
            </a:extLst>
          </p:cNvPr>
          <p:cNvSpPr>
            <a:spLocks noGrp="1"/>
          </p:cNvSpPr>
          <p:nvPr>
            <p:ph type="body" sz="quarter" idx="20" hasCustomPrompt="1"/>
          </p:nvPr>
        </p:nvSpPr>
        <p:spPr bwMode="gray">
          <a:xfrm>
            <a:off x="7239610" y="4398472"/>
            <a:ext cx="3979375" cy="455612"/>
          </a:xfrm>
        </p:spPr>
        <p:txBody>
          <a:bodyPr anchor="ctr" anchorCtr="0"/>
          <a:lstStyle>
            <a:lvl1pPr marL="0" indent="0">
              <a:buNone/>
              <a:defRPr sz="1600">
                <a:solidFill>
                  <a:schemeClr val="bg1"/>
                </a:solidFill>
                <a:latin typeface="+mn-lt"/>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Item 5</a:t>
            </a:r>
          </a:p>
        </p:txBody>
      </p:sp>
      <p:sp>
        <p:nvSpPr>
          <p:cNvPr id="28" name="Text Placeholder 5">
            <a:extLst>
              <a:ext uri="{FF2B5EF4-FFF2-40B4-BE49-F238E27FC236}">
                <a16:creationId xmlns="" xmlns:a16="http://schemas.microsoft.com/office/drawing/2014/main" id="{45BF66DA-41C7-4835-A749-6597B4DC35A9}"/>
              </a:ext>
            </a:extLst>
          </p:cNvPr>
          <p:cNvSpPr>
            <a:spLocks noGrp="1"/>
          </p:cNvSpPr>
          <p:nvPr>
            <p:ph type="body" sz="quarter" idx="21" hasCustomPrompt="1"/>
          </p:nvPr>
        </p:nvSpPr>
        <p:spPr bwMode="gray">
          <a:xfrm>
            <a:off x="7239610" y="4854084"/>
            <a:ext cx="3979375" cy="455612"/>
          </a:xfrm>
        </p:spPr>
        <p:txBody>
          <a:bodyPr anchor="ctr" anchorCtr="0"/>
          <a:lstStyle>
            <a:lvl1pPr marL="0" indent="0">
              <a:buNone/>
              <a:defRPr sz="1600">
                <a:solidFill>
                  <a:schemeClr val="bg1"/>
                </a:solidFill>
                <a:latin typeface="+mn-lt"/>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Item 6</a:t>
            </a:r>
          </a:p>
        </p:txBody>
      </p:sp>
      <p:pic>
        <p:nvPicPr>
          <p:cNvPr id="30" name="Picture 29">
            <a:extLst>
              <a:ext uri="{FF2B5EF4-FFF2-40B4-BE49-F238E27FC236}">
                <a16:creationId xmlns="" xmlns:a16="http://schemas.microsoft.com/office/drawing/2014/main" id="{1688EE66-CD8B-4050-B2F3-0EBDD5844490}"/>
              </a:ext>
            </a:extLst>
          </p:cNvPr>
          <p:cNvPicPr>
            <a:picLocks noChangeAspect="1"/>
          </p:cNvPicPr>
          <p:nvPr userDrawn="1"/>
        </p:nvPicPr>
        <p:blipFill rotWithShape="1">
          <a:blip r:embed="rId3">
            <a:biLevel thresh="25000"/>
          </a:blip>
          <a:srcRect r="72704"/>
          <a:stretch/>
        </p:blipFill>
        <p:spPr>
          <a:xfrm>
            <a:off x="11341361" y="294157"/>
            <a:ext cx="592256" cy="555572"/>
          </a:xfrm>
          <a:prstGeom prst="rect">
            <a:avLst/>
          </a:prstGeom>
        </p:spPr>
      </p:pic>
    </p:spTree>
    <p:extLst>
      <p:ext uri="{BB962C8B-B14F-4D97-AF65-F5344CB8AC3E}">
        <p14:creationId xmlns:p14="http://schemas.microsoft.com/office/powerpoint/2010/main" val="33792521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extLst mod="1">
    <p:ext uri="{DCECCB84-F9BA-43D5-87BE-67443E8EF086}">
      <p15:sldGuideLst xmlns:p15="http://schemas.microsoft.com/office/powerpoint/2012/main" xmlns="">
        <p15:guide id="1" orient="horz" pos="2160">
          <p15:clr>
            <a:srgbClr val="FBAE40"/>
          </p15:clr>
        </p15:guide>
        <p15:guide id="2" pos="3840">
          <p15:clr>
            <a:srgbClr val="FBAE40"/>
          </p15:clr>
        </p15:guide>
        <p15:guide id="3" pos="7401">
          <p15:clr>
            <a:srgbClr val="FBAE40"/>
          </p15:clr>
        </p15:guide>
        <p15:guide id="4" orient="horz" pos="1139">
          <p15:clr>
            <a:srgbClr val="FBAE40"/>
          </p15:clr>
        </p15:guide>
        <p15:guide id="5" orient="horz" pos="318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w/Photo WHT Logo">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2518D186-8B38-4761-9414-A2128460BF30}"/>
              </a:ext>
            </a:extLst>
          </p:cNvPr>
          <p:cNvSpPr/>
          <p:nvPr userDrawn="1"/>
        </p:nvSpPr>
        <p:spPr>
          <a:xfrm>
            <a:off x="0" y="2163337"/>
            <a:ext cx="6488723" cy="2520175"/>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 xmlns:a16="http://schemas.microsoft.com/office/drawing/2014/main" id="{70697F3D-6A51-4DA6-A03C-DECCB5FAA0E6}"/>
              </a:ext>
            </a:extLst>
          </p:cNvPr>
          <p:cNvSpPr>
            <a:spLocks noGrp="1"/>
          </p:cNvSpPr>
          <p:nvPr>
            <p:ph type="pic" sz="quarter" idx="14"/>
          </p:nvPr>
        </p:nvSpPr>
        <p:spPr>
          <a:xfrm>
            <a:off x="2" y="0"/>
            <a:ext cx="12191999" cy="6858000"/>
          </a:xfrm>
          <a:custGeom>
            <a:avLst/>
            <a:gdLst>
              <a:gd name="connsiteX0" fmla="*/ 11539229 w 12191999"/>
              <a:gd name="connsiteY0" fmla="*/ 506937 h 6858000"/>
              <a:gd name="connsiteX1" fmla="*/ 11546765 w 12191999"/>
              <a:gd name="connsiteY1" fmla="*/ 515415 h 6858000"/>
              <a:gd name="connsiteX2" fmla="*/ 11546765 w 12191999"/>
              <a:gd name="connsiteY2" fmla="*/ 567222 h 6858000"/>
              <a:gd name="connsiteX3" fmla="*/ 11612701 w 12191999"/>
              <a:gd name="connsiteY3" fmla="*/ 565338 h 6858000"/>
              <a:gd name="connsiteX4" fmla="*/ 11678636 w 12191999"/>
              <a:gd name="connsiteY4" fmla="*/ 567222 h 6858000"/>
              <a:gd name="connsiteX5" fmla="*/ 11678636 w 12191999"/>
              <a:gd name="connsiteY5" fmla="*/ 515415 h 6858000"/>
              <a:gd name="connsiteX6" fmla="*/ 11687114 w 12191999"/>
              <a:gd name="connsiteY6" fmla="*/ 506937 h 6858000"/>
              <a:gd name="connsiteX7" fmla="*/ 11720082 w 12191999"/>
              <a:gd name="connsiteY7" fmla="*/ 508821 h 6858000"/>
              <a:gd name="connsiteX8" fmla="*/ 11738921 w 12191999"/>
              <a:gd name="connsiteY8" fmla="*/ 532370 h 6858000"/>
              <a:gd name="connsiteX9" fmla="*/ 11738921 w 12191999"/>
              <a:gd name="connsiteY9" fmla="*/ 605841 h 6858000"/>
              <a:gd name="connsiteX10" fmla="*/ 11720082 w 12191999"/>
              <a:gd name="connsiteY10" fmla="*/ 629390 h 6858000"/>
              <a:gd name="connsiteX11" fmla="*/ 11618352 w 12191999"/>
              <a:gd name="connsiteY11" fmla="*/ 635983 h 6858000"/>
              <a:gd name="connsiteX12" fmla="*/ 11618352 w 12191999"/>
              <a:gd name="connsiteY12" fmla="*/ 636489 h 6858000"/>
              <a:gd name="connsiteX13" fmla="*/ 11610817 w 12191999"/>
              <a:gd name="connsiteY13" fmla="*/ 636489 h 6858000"/>
              <a:gd name="connsiteX14" fmla="*/ 11610817 w 12191999"/>
              <a:gd name="connsiteY14" fmla="*/ 636228 h 6858000"/>
              <a:gd name="connsiteX15" fmla="*/ 11610817 w 12191999"/>
              <a:gd name="connsiteY15" fmla="*/ 635983 h 6858000"/>
              <a:gd name="connsiteX16" fmla="*/ 11505319 w 12191999"/>
              <a:gd name="connsiteY16" fmla="*/ 629390 h 6858000"/>
              <a:gd name="connsiteX17" fmla="*/ 11486480 w 12191999"/>
              <a:gd name="connsiteY17" fmla="*/ 605841 h 6858000"/>
              <a:gd name="connsiteX18" fmla="*/ 11486480 w 12191999"/>
              <a:gd name="connsiteY18" fmla="*/ 532370 h 6858000"/>
              <a:gd name="connsiteX19" fmla="*/ 11505319 w 12191999"/>
              <a:gd name="connsiteY19" fmla="*/ 508821 h 6858000"/>
              <a:gd name="connsiteX20" fmla="*/ 11539229 w 12191999"/>
              <a:gd name="connsiteY20" fmla="*/ 506937 h 6858000"/>
              <a:gd name="connsiteX21" fmla="*/ 11612701 w 12191999"/>
              <a:gd name="connsiteY21" fmla="*/ 384485 h 6858000"/>
              <a:gd name="connsiteX22" fmla="*/ 11424312 w 12191999"/>
              <a:gd name="connsiteY22" fmla="*/ 572873 h 6858000"/>
              <a:gd name="connsiteX23" fmla="*/ 11591647 w 12191999"/>
              <a:gd name="connsiteY23" fmla="*/ 760129 h 6858000"/>
              <a:gd name="connsiteX24" fmla="*/ 11609186 w 12191999"/>
              <a:gd name="connsiteY24" fmla="*/ 761165 h 6858000"/>
              <a:gd name="connsiteX25" fmla="*/ 11615767 w 12191999"/>
              <a:gd name="connsiteY25" fmla="*/ 761314 h 6858000"/>
              <a:gd name="connsiteX26" fmla="*/ 11622190 w 12191999"/>
              <a:gd name="connsiteY26" fmla="*/ 760963 h 6858000"/>
              <a:gd name="connsiteX27" fmla="*/ 11637169 w 12191999"/>
              <a:gd name="connsiteY27" fmla="*/ 759798 h 6858000"/>
              <a:gd name="connsiteX28" fmla="*/ 11801089 w 12191999"/>
              <a:gd name="connsiteY28" fmla="*/ 572873 h 6858000"/>
              <a:gd name="connsiteX29" fmla="*/ 11612701 w 12191999"/>
              <a:gd name="connsiteY29" fmla="*/ 384485 h 6858000"/>
              <a:gd name="connsiteX30" fmla="*/ 11793530 w 12191999"/>
              <a:gd name="connsiteY30" fmla="*/ 354259 h 6858000"/>
              <a:gd name="connsiteX31" fmla="*/ 11759613 w 12191999"/>
              <a:gd name="connsiteY31" fmla="*/ 389231 h 6858000"/>
              <a:gd name="connsiteX32" fmla="*/ 11793530 w 12191999"/>
              <a:gd name="connsiteY32" fmla="*/ 424203 h 6858000"/>
              <a:gd name="connsiteX33" fmla="*/ 11827447 w 12191999"/>
              <a:gd name="connsiteY33" fmla="*/ 389231 h 6858000"/>
              <a:gd name="connsiteX34" fmla="*/ 11793530 w 12191999"/>
              <a:gd name="connsiteY34" fmla="*/ 354259 h 6858000"/>
              <a:gd name="connsiteX35" fmla="*/ 11611755 w 12191999"/>
              <a:gd name="connsiteY35" fmla="*/ 294157 h 6858000"/>
              <a:gd name="connsiteX36" fmla="*/ 11341362 w 12191999"/>
              <a:gd name="connsiteY36" fmla="*/ 573049 h 6858000"/>
              <a:gd name="connsiteX37" fmla="*/ 11612697 w 12191999"/>
              <a:gd name="connsiteY37" fmla="*/ 851941 h 6858000"/>
              <a:gd name="connsiteX38" fmla="*/ 11884033 w 12191999"/>
              <a:gd name="connsiteY38" fmla="*/ 573049 h 6858000"/>
              <a:gd name="connsiteX39" fmla="*/ 11856711 w 12191999"/>
              <a:gd name="connsiteY39" fmla="*/ 453390 h 6858000"/>
              <a:gd name="connsiteX40" fmla="*/ 11853885 w 12191999"/>
              <a:gd name="connsiteY40" fmla="*/ 448679 h 6858000"/>
              <a:gd name="connsiteX41" fmla="*/ 11851058 w 12191999"/>
              <a:gd name="connsiteY41" fmla="*/ 452447 h 6858000"/>
              <a:gd name="connsiteX42" fmla="*/ 11835984 w 12191999"/>
              <a:gd name="connsiteY42" fmla="*/ 463754 h 6858000"/>
              <a:gd name="connsiteX43" fmla="*/ 11833158 w 12191999"/>
              <a:gd name="connsiteY43" fmla="*/ 465638 h 6858000"/>
              <a:gd name="connsiteX44" fmla="*/ 11835042 w 12191999"/>
              <a:gd name="connsiteY44" fmla="*/ 468465 h 6858000"/>
              <a:gd name="connsiteX45" fmla="*/ 11856711 w 12191999"/>
              <a:gd name="connsiteY45" fmla="*/ 573049 h 6858000"/>
              <a:gd name="connsiteX46" fmla="*/ 11611755 w 12191999"/>
              <a:gd name="connsiteY46" fmla="*/ 825560 h 6858000"/>
              <a:gd name="connsiteX47" fmla="*/ 11365858 w 12191999"/>
              <a:gd name="connsiteY47" fmla="*/ 573049 h 6858000"/>
              <a:gd name="connsiteX48" fmla="*/ 11610813 w 12191999"/>
              <a:gd name="connsiteY48" fmla="*/ 321481 h 6858000"/>
              <a:gd name="connsiteX49" fmla="*/ 11714448 w 12191999"/>
              <a:gd name="connsiteY49" fmla="*/ 344094 h 6858000"/>
              <a:gd name="connsiteX50" fmla="*/ 11717275 w 12191999"/>
              <a:gd name="connsiteY50" fmla="*/ 345979 h 6858000"/>
              <a:gd name="connsiteX51" fmla="*/ 11719159 w 12191999"/>
              <a:gd name="connsiteY51" fmla="*/ 342210 h 6858000"/>
              <a:gd name="connsiteX52" fmla="*/ 11730465 w 12191999"/>
              <a:gd name="connsiteY52" fmla="*/ 328077 h 6858000"/>
              <a:gd name="connsiteX53" fmla="*/ 11733291 w 12191999"/>
              <a:gd name="connsiteY53" fmla="*/ 324308 h 6858000"/>
              <a:gd name="connsiteX54" fmla="*/ 11728580 w 12191999"/>
              <a:gd name="connsiteY54" fmla="*/ 321481 h 6858000"/>
              <a:gd name="connsiteX55" fmla="*/ 11611755 w 12191999"/>
              <a:gd name="connsiteY55" fmla="*/ 294157 h 6858000"/>
              <a:gd name="connsiteX56" fmla="*/ 0 w 12191999"/>
              <a:gd name="connsiteY56" fmla="*/ 0 h 6858000"/>
              <a:gd name="connsiteX57" fmla="*/ 12191999 w 12191999"/>
              <a:gd name="connsiteY57" fmla="*/ 0 h 6858000"/>
              <a:gd name="connsiteX58" fmla="*/ 12191999 w 12191999"/>
              <a:gd name="connsiteY58" fmla="*/ 6858000 h 6858000"/>
              <a:gd name="connsiteX59" fmla="*/ 0 w 12191999"/>
              <a:gd name="connsiteY59" fmla="*/ 6858000 h 6858000"/>
              <a:gd name="connsiteX60" fmla="*/ 0 w 12191999"/>
              <a:gd name="connsiteY60" fmla="*/ 4683512 h 6858000"/>
              <a:gd name="connsiteX61" fmla="*/ 6488722 w 12191999"/>
              <a:gd name="connsiteY61" fmla="*/ 4683512 h 6858000"/>
              <a:gd name="connsiteX62" fmla="*/ 6488722 w 12191999"/>
              <a:gd name="connsiteY62" fmla="*/ 2163338 h 6858000"/>
              <a:gd name="connsiteX63" fmla="*/ 0 w 12191999"/>
              <a:gd name="connsiteY63" fmla="*/ 21633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2191999" h="6858000">
                <a:moveTo>
                  <a:pt x="11539229" y="506937"/>
                </a:moveTo>
                <a:cubicBezTo>
                  <a:pt x="11542997" y="506937"/>
                  <a:pt x="11546765" y="509763"/>
                  <a:pt x="11546765" y="515415"/>
                </a:cubicBezTo>
                <a:lnTo>
                  <a:pt x="11546765" y="567222"/>
                </a:lnTo>
                <a:cubicBezTo>
                  <a:pt x="11569371" y="567222"/>
                  <a:pt x="11590094" y="565338"/>
                  <a:pt x="11612701" y="565338"/>
                </a:cubicBezTo>
                <a:cubicBezTo>
                  <a:pt x="11635307" y="565338"/>
                  <a:pt x="11656030" y="567222"/>
                  <a:pt x="11678636" y="567222"/>
                </a:cubicBezTo>
                <a:lnTo>
                  <a:pt x="11678636" y="515415"/>
                </a:lnTo>
                <a:cubicBezTo>
                  <a:pt x="11678636" y="509763"/>
                  <a:pt x="11682404" y="506937"/>
                  <a:pt x="11687114" y="506937"/>
                </a:cubicBezTo>
                <a:cubicBezTo>
                  <a:pt x="11698417" y="506937"/>
                  <a:pt x="11713488" y="507879"/>
                  <a:pt x="11720082" y="508821"/>
                </a:cubicBezTo>
                <a:cubicBezTo>
                  <a:pt x="11730443" y="510705"/>
                  <a:pt x="11738921" y="521066"/>
                  <a:pt x="11738921" y="532370"/>
                </a:cubicBezTo>
                <a:lnTo>
                  <a:pt x="11738921" y="605841"/>
                </a:lnTo>
                <a:cubicBezTo>
                  <a:pt x="11738921" y="617144"/>
                  <a:pt x="11733269" y="627506"/>
                  <a:pt x="11720082" y="629390"/>
                </a:cubicBezTo>
                <a:cubicBezTo>
                  <a:pt x="11699359" y="633158"/>
                  <a:pt x="11656030" y="635041"/>
                  <a:pt x="11618352" y="635983"/>
                </a:cubicBezTo>
                <a:lnTo>
                  <a:pt x="11618352" y="636489"/>
                </a:lnTo>
                <a:lnTo>
                  <a:pt x="11610817" y="636489"/>
                </a:lnTo>
                <a:lnTo>
                  <a:pt x="11610817" y="636228"/>
                </a:lnTo>
                <a:lnTo>
                  <a:pt x="11610817" y="635983"/>
                </a:lnTo>
                <a:cubicBezTo>
                  <a:pt x="11572197" y="635983"/>
                  <a:pt x="11526984" y="633158"/>
                  <a:pt x="11505319" y="629390"/>
                </a:cubicBezTo>
                <a:cubicBezTo>
                  <a:pt x="11492132" y="627506"/>
                  <a:pt x="11486480" y="617144"/>
                  <a:pt x="11486480" y="605841"/>
                </a:cubicBezTo>
                <a:lnTo>
                  <a:pt x="11486480" y="532370"/>
                </a:lnTo>
                <a:cubicBezTo>
                  <a:pt x="11486480" y="521066"/>
                  <a:pt x="11494958" y="510705"/>
                  <a:pt x="11505319" y="508821"/>
                </a:cubicBezTo>
                <a:cubicBezTo>
                  <a:pt x="11511913" y="507879"/>
                  <a:pt x="11526984" y="506937"/>
                  <a:pt x="11539229" y="506937"/>
                </a:cubicBezTo>
                <a:close/>
                <a:moveTo>
                  <a:pt x="11612701" y="384485"/>
                </a:moveTo>
                <a:cubicBezTo>
                  <a:pt x="11509087" y="384485"/>
                  <a:pt x="11424312" y="469260"/>
                  <a:pt x="11424312" y="572873"/>
                </a:cubicBezTo>
                <a:cubicBezTo>
                  <a:pt x="11424312" y="670011"/>
                  <a:pt x="11497165" y="749763"/>
                  <a:pt x="11591647" y="760129"/>
                </a:cubicBezTo>
                <a:lnTo>
                  <a:pt x="11609186" y="761165"/>
                </a:lnTo>
                <a:lnTo>
                  <a:pt x="11615767" y="761314"/>
                </a:lnTo>
                <a:cubicBezTo>
                  <a:pt x="11617934" y="761281"/>
                  <a:pt x="11618623" y="761216"/>
                  <a:pt x="11622190" y="760963"/>
                </a:cubicBezTo>
                <a:lnTo>
                  <a:pt x="11637169" y="759798"/>
                </a:lnTo>
                <a:cubicBezTo>
                  <a:pt x="11729891" y="747887"/>
                  <a:pt x="11801089" y="668245"/>
                  <a:pt x="11801089" y="572873"/>
                </a:cubicBezTo>
                <a:cubicBezTo>
                  <a:pt x="11801089" y="469260"/>
                  <a:pt x="11716314" y="384485"/>
                  <a:pt x="11612701" y="384485"/>
                </a:cubicBezTo>
                <a:close/>
                <a:moveTo>
                  <a:pt x="11793530" y="354259"/>
                </a:moveTo>
                <a:cubicBezTo>
                  <a:pt x="11774798" y="354259"/>
                  <a:pt x="11759613" y="369916"/>
                  <a:pt x="11759613" y="389231"/>
                </a:cubicBezTo>
                <a:cubicBezTo>
                  <a:pt x="11759613" y="408546"/>
                  <a:pt x="11774798" y="424203"/>
                  <a:pt x="11793530" y="424203"/>
                </a:cubicBezTo>
                <a:cubicBezTo>
                  <a:pt x="11812262" y="424203"/>
                  <a:pt x="11827447" y="408546"/>
                  <a:pt x="11827447" y="389231"/>
                </a:cubicBezTo>
                <a:cubicBezTo>
                  <a:pt x="11827447" y="369916"/>
                  <a:pt x="11812262" y="354259"/>
                  <a:pt x="11793530" y="354259"/>
                </a:cubicBezTo>
                <a:close/>
                <a:moveTo>
                  <a:pt x="11611755" y="294157"/>
                </a:moveTo>
                <a:cubicBezTo>
                  <a:pt x="11462898" y="294157"/>
                  <a:pt x="11341362" y="418528"/>
                  <a:pt x="11341362" y="573049"/>
                </a:cubicBezTo>
                <a:cubicBezTo>
                  <a:pt x="11341362" y="726628"/>
                  <a:pt x="11462898" y="851941"/>
                  <a:pt x="11612697" y="851941"/>
                </a:cubicBezTo>
                <a:cubicBezTo>
                  <a:pt x="11762497" y="851941"/>
                  <a:pt x="11884033" y="726628"/>
                  <a:pt x="11884033" y="573049"/>
                </a:cubicBezTo>
                <a:cubicBezTo>
                  <a:pt x="11883091" y="532535"/>
                  <a:pt x="11873669" y="491078"/>
                  <a:pt x="11856711" y="453390"/>
                </a:cubicBezTo>
                <a:lnTo>
                  <a:pt x="11853885" y="448679"/>
                </a:lnTo>
                <a:cubicBezTo>
                  <a:pt x="11851058" y="452447"/>
                  <a:pt x="11851058" y="452447"/>
                  <a:pt x="11851058" y="452447"/>
                </a:cubicBezTo>
                <a:cubicBezTo>
                  <a:pt x="11846347" y="456216"/>
                  <a:pt x="11841637" y="459985"/>
                  <a:pt x="11835984" y="463754"/>
                </a:cubicBezTo>
                <a:cubicBezTo>
                  <a:pt x="11833158" y="465638"/>
                  <a:pt x="11833158" y="465638"/>
                  <a:pt x="11833158" y="465638"/>
                </a:cubicBezTo>
                <a:cubicBezTo>
                  <a:pt x="11835042" y="468465"/>
                  <a:pt x="11835042" y="468465"/>
                  <a:pt x="11835042" y="468465"/>
                </a:cubicBezTo>
                <a:cubicBezTo>
                  <a:pt x="11849174" y="501442"/>
                  <a:pt x="11856711" y="538188"/>
                  <a:pt x="11856711" y="573049"/>
                </a:cubicBezTo>
                <a:cubicBezTo>
                  <a:pt x="11856711" y="712495"/>
                  <a:pt x="11747423" y="825560"/>
                  <a:pt x="11611755" y="825560"/>
                </a:cubicBezTo>
                <a:cubicBezTo>
                  <a:pt x="11476088" y="825560"/>
                  <a:pt x="11365858" y="712495"/>
                  <a:pt x="11365858" y="573049"/>
                </a:cubicBezTo>
                <a:cubicBezTo>
                  <a:pt x="11365858" y="434545"/>
                  <a:pt x="11476088" y="321481"/>
                  <a:pt x="11610813" y="321481"/>
                </a:cubicBezTo>
                <a:cubicBezTo>
                  <a:pt x="11646614" y="321481"/>
                  <a:pt x="11683358" y="329019"/>
                  <a:pt x="11714448" y="344094"/>
                </a:cubicBezTo>
                <a:cubicBezTo>
                  <a:pt x="11717275" y="345979"/>
                  <a:pt x="11717275" y="345979"/>
                  <a:pt x="11717275" y="345979"/>
                </a:cubicBezTo>
                <a:cubicBezTo>
                  <a:pt x="11719159" y="342210"/>
                  <a:pt x="11719159" y="342210"/>
                  <a:pt x="11719159" y="342210"/>
                </a:cubicBezTo>
                <a:cubicBezTo>
                  <a:pt x="11721985" y="337499"/>
                  <a:pt x="11725754" y="331845"/>
                  <a:pt x="11730465" y="328077"/>
                </a:cubicBezTo>
                <a:cubicBezTo>
                  <a:pt x="11733291" y="324308"/>
                  <a:pt x="11733291" y="324308"/>
                  <a:pt x="11733291" y="324308"/>
                </a:cubicBezTo>
                <a:cubicBezTo>
                  <a:pt x="11728580" y="321481"/>
                  <a:pt x="11728580" y="321481"/>
                  <a:pt x="11728580" y="321481"/>
                </a:cubicBezTo>
                <a:cubicBezTo>
                  <a:pt x="11692779" y="303579"/>
                  <a:pt x="11652267" y="294157"/>
                  <a:pt x="11611755" y="294157"/>
                </a:cubicBezTo>
                <a:close/>
                <a:moveTo>
                  <a:pt x="0" y="0"/>
                </a:moveTo>
                <a:lnTo>
                  <a:pt x="12191999" y="0"/>
                </a:lnTo>
                <a:lnTo>
                  <a:pt x="12191999" y="6858000"/>
                </a:lnTo>
                <a:lnTo>
                  <a:pt x="0" y="6858000"/>
                </a:lnTo>
                <a:lnTo>
                  <a:pt x="0" y="4683512"/>
                </a:lnTo>
                <a:lnTo>
                  <a:pt x="6488722" y="4683512"/>
                </a:lnTo>
                <a:lnTo>
                  <a:pt x="6488722" y="2163338"/>
                </a:lnTo>
                <a:lnTo>
                  <a:pt x="0" y="2163338"/>
                </a:lnTo>
                <a:close/>
              </a:path>
            </a:pathLst>
          </a:custGeom>
          <a:solidFill>
            <a:schemeClr val="bg1">
              <a:lumMod val="95000"/>
            </a:schemeClr>
          </a:solidFill>
        </p:spPr>
        <p:txBody>
          <a:bodyPr wrap="square">
            <a:noAutofit/>
          </a:bodyPr>
          <a:lstStyle>
            <a:lvl1pPr marL="0" indent="0">
              <a:buNone/>
              <a:defRPr sz="2000"/>
            </a:lvl1pPr>
          </a:lstStyle>
          <a:p>
            <a:r>
              <a:rPr lang="en-US" dirty="0"/>
              <a:t>Click icon to add picture</a:t>
            </a:r>
          </a:p>
        </p:txBody>
      </p:sp>
      <p:sp>
        <p:nvSpPr>
          <p:cNvPr id="2" name="Title 1"/>
          <p:cNvSpPr>
            <a:spLocks noGrp="1"/>
          </p:cNvSpPr>
          <p:nvPr userDrawn="1">
            <p:ph type="title" hasCustomPrompt="1"/>
          </p:nvPr>
        </p:nvSpPr>
        <p:spPr bwMode="gray">
          <a:xfrm>
            <a:off x="1871160" y="2659566"/>
            <a:ext cx="4183953" cy="1585102"/>
          </a:xfrm>
        </p:spPr>
        <p:txBody>
          <a:bodyPr anchor="ctr">
            <a:noAutofit/>
          </a:bodyPr>
          <a:lstStyle>
            <a:lvl1pPr>
              <a:lnSpc>
                <a:spcPct val="100000"/>
              </a:lnSpc>
              <a:defRPr sz="4400" cap="all" baseline="0">
                <a:solidFill>
                  <a:schemeClr val="bg1"/>
                </a:solidFill>
              </a:defRPr>
            </a:lvl1pPr>
          </a:lstStyle>
          <a:p>
            <a:r>
              <a:rPr lang="en-US" dirty="0"/>
              <a:t>SECTION </a:t>
            </a:r>
            <a:br>
              <a:rPr lang="en-US" dirty="0"/>
            </a:br>
            <a:r>
              <a:rPr lang="en-US" dirty="0"/>
              <a:t>BREAK TITLE</a:t>
            </a:r>
          </a:p>
        </p:txBody>
      </p:sp>
      <p:sp>
        <p:nvSpPr>
          <p:cNvPr id="9" name="Text Placeholder 5"/>
          <p:cNvSpPr>
            <a:spLocks noGrp="1"/>
          </p:cNvSpPr>
          <p:nvPr userDrawn="1">
            <p:ph type="body" sz="quarter" idx="13" hasCustomPrompt="1"/>
          </p:nvPr>
        </p:nvSpPr>
        <p:spPr bwMode="gray">
          <a:xfrm>
            <a:off x="520941" y="2563386"/>
            <a:ext cx="1208437" cy="1657916"/>
          </a:xfrm>
        </p:spPr>
        <p:txBody>
          <a:bodyPr/>
          <a:lstStyle>
            <a:lvl1pPr marL="0" indent="0" algn="ctr" defTabSz="914399" rtl="0" eaLnBrk="1" latinLnBrk="0" hangingPunct="1">
              <a:buFontTx/>
              <a:buNone/>
              <a:defRPr lang="en-US" sz="12000" b="1" i="0" kern="1200" dirty="0">
                <a:solidFill>
                  <a:schemeClr val="bg1"/>
                </a:solidFill>
                <a:latin typeface="Gotham-Bold" charset="0"/>
                <a:ea typeface="Gotham-Bold" charset="0"/>
                <a:cs typeface="Gotham-Bold" charset="0"/>
              </a:defRPr>
            </a:lvl1pPr>
          </a:lstStyle>
          <a:p>
            <a:pPr lvl="0"/>
            <a:r>
              <a:rPr lang="en-US" dirty="0"/>
              <a:t>#</a:t>
            </a:r>
          </a:p>
        </p:txBody>
      </p:sp>
    </p:spTree>
    <p:extLst>
      <p:ext uri="{BB962C8B-B14F-4D97-AF65-F5344CB8AC3E}">
        <p14:creationId xmlns:p14="http://schemas.microsoft.com/office/powerpoint/2010/main" val="181696062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4">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DEA0BD78-C9B3-4DBB-8AB3-B81F947A9B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5122" y="3325884"/>
            <a:ext cx="3906877" cy="3532116"/>
          </a:xfrm>
          <a:prstGeom prst="rect">
            <a:avLst/>
          </a:prstGeom>
        </p:spPr>
      </p:pic>
      <p:sp>
        <p:nvSpPr>
          <p:cNvPr id="14" name="Footer Placeholder 9">
            <a:extLst>
              <a:ext uri="{FF2B5EF4-FFF2-40B4-BE49-F238E27FC236}">
                <a16:creationId xmlns="" xmlns:a16="http://schemas.microsoft.com/office/drawing/2014/main" id="{1205FA7D-FF5B-493E-AC23-BE5C1B810363}"/>
              </a:ext>
            </a:extLst>
          </p:cNvPr>
          <p:cNvSpPr txBox="1">
            <a:spLocks/>
          </p:cNvSpPr>
          <p:nvPr userDrawn="1"/>
        </p:nvSpPr>
        <p:spPr bwMode="gray">
          <a:xfrm>
            <a:off x="188012" y="6610588"/>
            <a:ext cx="6042039" cy="215444"/>
          </a:xfrm>
          <a:prstGeom prst="rect">
            <a:avLst/>
          </a:prstGeom>
        </p:spPr>
        <p:txBody>
          <a:bodyPr wrap="non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dirty="0">
                <a:solidFill>
                  <a:schemeClr val="bg1"/>
                </a:solidFill>
                <a:latin typeface="+mn-lt"/>
                <a:ea typeface="ＭＳ Ｐゴシック" pitchFamily="34" charset="-128"/>
              </a:rPr>
              <a:t>Confidential and Proprietary. Do not distribute without </a:t>
            </a:r>
            <a:r>
              <a:rPr lang="en-US" dirty="0" err="1">
                <a:solidFill>
                  <a:schemeClr val="bg1"/>
                </a:solidFill>
                <a:latin typeface="+mn-lt"/>
                <a:ea typeface="ＭＳ Ｐゴシック" pitchFamily="34" charset="-128"/>
              </a:rPr>
              <a:t>Couchbase</a:t>
            </a:r>
            <a:r>
              <a:rPr lang="en-US" dirty="0">
                <a:solidFill>
                  <a:schemeClr val="bg1"/>
                </a:solidFill>
                <a:latin typeface="+mn-lt"/>
                <a:ea typeface="ＭＳ Ｐゴシック" pitchFamily="34" charset="-128"/>
              </a:rPr>
              <a:t> consent. </a:t>
            </a:r>
            <a:r>
              <a:rPr lang="en-US" dirty="0">
                <a:solidFill>
                  <a:schemeClr val="bg1"/>
                </a:solidFill>
                <a:latin typeface="+mn-lt"/>
              </a:rPr>
              <a:t>© </a:t>
            </a:r>
            <a:r>
              <a:rPr lang="en-US" dirty="0" err="1">
                <a:solidFill>
                  <a:schemeClr val="bg1"/>
                </a:solidFill>
                <a:latin typeface="+mn-lt"/>
              </a:rPr>
              <a:t>Couchbase</a:t>
            </a:r>
            <a:r>
              <a:rPr lang="en-US" dirty="0">
                <a:solidFill>
                  <a:schemeClr val="bg1"/>
                </a:solidFill>
                <a:latin typeface="+mn-lt"/>
              </a:rPr>
              <a:t> 2017. All rights reserved. </a:t>
            </a:r>
          </a:p>
        </p:txBody>
      </p:sp>
      <p:pic>
        <p:nvPicPr>
          <p:cNvPr id="8" name="Picture 7">
            <a:extLst>
              <a:ext uri="{FF2B5EF4-FFF2-40B4-BE49-F238E27FC236}">
                <a16:creationId xmlns="" xmlns:a16="http://schemas.microsoft.com/office/drawing/2014/main" id="{6A031E5B-A0DB-4232-81E8-0896EE683975}"/>
              </a:ext>
            </a:extLst>
          </p:cNvPr>
          <p:cNvPicPr>
            <a:picLocks noChangeAspect="1"/>
          </p:cNvPicPr>
          <p:nvPr userDrawn="1"/>
        </p:nvPicPr>
        <p:blipFill rotWithShape="1">
          <a:blip r:embed="rId3">
            <a:biLevel thresh="25000"/>
          </a:blip>
          <a:srcRect r="72704"/>
          <a:stretch/>
        </p:blipFill>
        <p:spPr>
          <a:xfrm>
            <a:off x="11341361" y="294157"/>
            <a:ext cx="592256" cy="555572"/>
          </a:xfrm>
          <a:prstGeom prst="rect">
            <a:avLst/>
          </a:prstGeom>
        </p:spPr>
      </p:pic>
      <p:sp>
        <p:nvSpPr>
          <p:cNvPr id="6" name="Title 1"/>
          <p:cNvSpPr>
            <a:spLocks noGrp="1"/>
          </p:cNvSpPr>
          <p:nvPr>
            <p:ph type="title" hasCustomPrompt="1"/>
          </p:nvPr>
        </p:nvSpPr>
        <p:spPr bwMode="gray">
          <a:xfrm>
            <a:off x="4004801" y="2808653"/>
            <a:ext cx="5496386" cy="1325563"/>
          </a:xfrm>
        </p:spPr>
        <p:txBody>
          <a:bodyPr>
            <a:noAutofit/>
          </a:bodyPr>
          <a:lstStyle>
            <a:lvl1pPr>
              <a:defRPr sz="4400" cap="all" baseline="0">
                <a:solidFill>
                  <a:schemeClr val="bg1"/>
                </a:solidFill>
              </a:defRPr>
            </a:lvl1pPr>
          </a:lstStyle>
          <a:p>
            <a:r>
              <a:rPr lang="en-US" dirty="0"/>
              <a:t>SECTION </a:t>
            </a:r>
            <a:br>
              <a:rPr lang="en-US" dirty="0"/>
            </a:br>
            <a:r>
              <a:rPr lang="en-US" dirty="0"/>
              <a:t>BREAK TITLE</a:t>
            </a:r>
          </a:p>
        </p:txBody>
      </p:sp>
    </p:spTree>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10" name="Title 9"/>
          <p:cNvSpPr>
            <a:spLocks noGrp="1"/>
          </p:cNvSpPr>
          <p:nvPr>
            <p:ph type="title"/>
          </p:nvPr>
        </p:nvSpPr>
        <p:spPr>
          <a:xfrm>
            <a:off x="398323" y="513638"/>
            <a:ext cx="10379406" cy="549270"/>
          </a:xfrm>
        </p:spPr>
        <p:txBody>
          <a:bodyPr/>
          <a:lstStyle/>
          <a:p>
            <a:r>
              <a:rPr lang="en-US" dirty="0"/>
              <a:t>Click to edit Master title style</a:t>
            </a:r>
          </a:p>
        </p:txBody>
      </p:sp>
      <p:sp>
        <p:nvSpPr>
          <p:cNvPr id="11" name="Rectangle 10"/>
          <p:cNvSpPr/>
          <p:nvPr userDrawn="1"/>
        </p:nvSpPr>
        <p:spPr>
          <a:xfrm flipV="1">
            <a:off x="277292" y="1013887"/>
            <a:ext cx="11626960" cy="4571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5"/>
          <p:cNvSpPr>
            <a:spLocks noGrp="1"/>
          </p:cNvSpPr>
          <p:nvPr>
            <p:ph type="body" sz="quarter" idx="14"/>
          </p:nvPr>
        </p:nvSpPr>
        <p:spPr>
          <a:xfrm>
            <a:off x="398323" y="1550678"/>
            <a:ext cx="11209908" cy="4547258"/>
          </a:xfrm>
        </p:spPr>
        <p:txBody>
          <a:bodyPr/>
          <a:lstStyle>
            <a:lvl1pPr>
              <a:lnSpc>
                <a:spcPct val="150000"/>
              </a:lnSpc>
              <a:buClr>
                <a:srgbClr val="00ACE1"/>
              </a:buClr>
              <a:defRPr sz="1600"/>
            </a:lvl1pPr>
            <a:lvl2pPr marL="534988" indent="-260350">
              <a:lnSpc>
                <a:spcPct val="150000"/>
              </a:lnSpc>
              <a:buClr>
                <a:srgbClr val="00ACE1"/>
              </a:buClr>
              <a:tabLst/>
              <a:defRPr sz="1400"/>
            </a:lvl2pPr>
            <a:lvl3pPr marL="809625" indent="-228600">
              <a:lnSpc>
                <a:spcPct val="150000"/>
              </a:lnSpc>
              <a:buClr>
                <a:srgbClr val="00ACE1"/>
              </a:buClr>
              <a:tabLst/>
              <a:defRPr sz="1200"/>
            </a:lvl3pPr>
            <a:lvl4pPr marL="1023938" indent="-214313">
              <a:lnSpc>
                <a:spcPct val="150000"/>
              </a:lnSpc>
              <a:buClr>
                <a:srgbClr val="00ACE1"/>
              </a:buClr>
              <a:tabLst/>
              <a:defRPr sz="1200"/>
            </a:lvl4pPr>
            <a:lvl5pPr marL="1254125" indent="-184150">
              <a:lnSpc>
                <a:spcPct val="150000"/>
              </a:lnSpc>
              <a:buClr>
                <a:srgbClr val="00ACE1"/>
              </a:buClr>
              <a:tabLst/>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304143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0" name="Title 9"/>
          <p:cNvSpPr>
            <a:spLocks noGrp="1"/>
          </p:cNvSpPr>
          <p:nvPr>
            <p:ph type="title"/>
          </p:nvPr>
        </p:nvSpPr>
        <p:spPr>
          <a:xfrm>
            <a:off x="398323" y="513638"/>
            <a:ext cx="10379406" cy="549270"/>
          </a:xfrm>
        </p:spPr>
        <p:txBody>
          <a:bodyPr/>
          <a:lstStyle/>
          <a:p>
            <a:r>
              <a:rPr lang="en-US" dirty="0"/>
              <a:t>Click to edit Master title style</a:t>
            </a:r>
          </a:p>
        </p:txBody>
      </p:sp>
      <p:sp>
        <p:nvSpPr>
          <p:cNvPr id="11" name="Rectangle 10"/>
          <p:cNvSpPr/>
          <p:nvPr userDrawn="1"/>
        </p:nvSpPr>
        <p:spPr>
          <a:xfrm flipV="1">
            <a:off x="277292" y="1013887"/>
            <a:ext cx="11626960" cy="4571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5"/>
          <p:cNvSpPr>
            <a:spLocks noGrp="1"/>
          </p:cNvSpPr>
          <p:nvPr>
            <p:ph type="body" sz="quarter" idx="13"/>
          </p:nvPr>
        </p:nvSpPr>
        <p:spPr>
          <a:xfrm>
            <a:off x="6452565" y="1550678"/>
            <a:ext cx="5238750" cy="4547258"/>
          </a:xfrm>
        </p:spPr>
        <p:txBody>
          <a:bodyPr/>
          <a:lstStyle>
            <a:lvl1pPr>
              <a:lnSpc>
                <a:spcPct val="150000"/>
              </a:lnSpc>
              <a:buClr>
                <a:srgbClr val="00ACE1"/>
              </a:buClr>
              <a:defRPr sz="1600"/>
            </a:lvl1pPr>
            <a:lvl2pPr marL="534988" indent="-260350">
              <a:lnSpc>
                <a:spcPct val="150000"/>
              </a:lnSpc>
              <a:buClr>
                <a:srgbClr val="00ACE1"/>
              </a:buClr>
              <a:tabLst/>
              <a:defRPr sz="1400"/>
            </a:lvl2pPr>
            <a:lvl3pPr marL="809625" indent="-228600">
              <a:lnSpc>
                <a:spcPct val="150000"/>
              </a:lnSpc>
              <a:buClr>
                <a:srgbClr val="00ACE1"/>
              </a:buClr>
              <a:tabLst/>
              <a:defRPr sz="1200"/>
            </a:lvl3pPr>
            <a:lvl4pPr marL="1023938" indent="-214313">
              <a:lnSpc>
                <a:spcPct val="150000"/>
              </a:lnSpc>
              <a:buClr>
                <a:srgbClr val="00ACE1"/>
              </a:buClr>
              <a:tabLst/>
              <a:defRPr sz="1200"/>
            </a:lvl4pPr>
            <a:lvl5pPr marL="1254125" indent="-184150">
              <a:lnSpc>
                <a:spcPct val="150000"/>
              </a:lnSpc>
              <a:buClr>
                <a:srgbClr val="00ACE1"/>
              </a:buClr>
              <a:tabLst/>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5"/>
          <p:cNvSpPr>
            <a:spLocks noGrp="1"/>
          </p:cNvSpPr>
          <p:nvPr>
            <p:ph type="body" sz="quarter" idx="14"/>
          </p:nvPr>
        </p:nvSpPr>
        <p:spPr>
          <a:xfrm>
            <a:off x="398323" y="1550678"/>
            <a:ext cx="5238750" cy="4547258"/>
          </a:xfrm>
        </p:spPr>
        <p:txBody>
          <a:bodyPr/>
          <a:lstStyle>
            <a:lvl1pPr>
              <a:lnSpc>
                <a:spcPct val="150000"/>
              </a:lnSpc>
              <a:buClr>
                <a:srgbClr val="00ACE1"/>
              </a:buClr>
              <a:defRPr sz="1600"/>
            </a:lvl1pPr>
            <a:lvl2pPr marL="534988" indent="-260350">
              <a:lnSpc>
                <a:spcPct val="150000"/>
              </a:lnSpc>
              <a:buClr>
                <a:srgbClr val="00ACE1"/>
              </a:buClr>
              <a:tabLst/>
              <a:defRPr sz="1400"/>
            </a:lvl2pPr>
            <a:lvl3pPr marL="809625" indent="-228600">
              <a:lnSpc>
                <a:spcPct val="150000"/>
              </a:lnSpc>
              <a:buClr>
                <a:srgbClr val="00ACE1"/>
              </a:buClr>
              <a:tabLst/>
              <a:defRPr sz="1200"/>
            </a:lvl3pPr>
            <a:lvl4pPr marL="1023938" indent="-214313">
              <a:lnSpc>
                <a:spcPct val="150000"/>
              </a:lnSpc>
              <a:buClr>
                <a:srgbClr val="00ACE1"/>
              </a:buClr>
              <a:tabLst/>
              <a:defRPr sz="1200"/>
            </a:lvl4pPr>
            <a:lvl5pPr marL="1254125" indent="-184150">
              <a:lnSpc>
                <a:spcPct val="150000"/>
              </a:lnSpc>
              <a:buClr>
                <a:srgbClr val="00ACE1"/>
              </a:buClr>
              <a:tabLst/>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452066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0" name="Title 9"/>
          <p:cNvSpPr>
            <a:spLocks noGrp="1"/>
          </p:cNvSpPr>
          <p:nvPr>
            <p:ph type="title"/>
          </p:nvPr>
        </p:nvSpPr>
        <p:spPr>
          <a:xfrm>
            <a:off x="398323" y="513638"/>
            <a:ext cx="10379406" cy="549270"/>
          </a:xfrm>
        </p:spPr>
        <p:txBody>
          <a:bodyPr/>
          <a:lstStyle/>
          <a:p>
            <a:r>
              <a:rPr lang="en-US" dirty="0"/>
              <a:t>Click to edit Master title style</a:t>
            </a:r>
          </a:p>
        </p:txBody>
      </p:sp>
      <p:sp>
        <p:nvSpPr>
          <p:cNvPr id="11" name="Rectangle 10"/>
          <p:cNvSpPr/>
          <p:nvPr userDrawn="1"/>
        </p:nvSpPr>
        <p:spPr>
          <a:xfrm flipV="1">
            <a:off x="277292" y="1013887"/>
            <a:ext cx="11626960" cy="4571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5"/>
          <p:cNvSpPr>
            <a:spLocks noGrp="1"/>
          </p:cNvSpPr>
          <p:nvPr>
            <p:ph type="body" sz="quarter" idx="13"/>
          </p:nvPr>
        </p:nvSpPr>
        <p:spPr>
          <a:xfrm>
            <a:off x="4266706" y="1550678"/>
            <a:ext cx="3594129" cy="4547258"/>
          </a:xfrm>
        </p:spPr>
        <p:txBody>
          <a:bodyPr/>
          <a:lstStyle>
            <a:lvl1pPr>
              <a:lnSpc>
                <a:spcPct val="150000"/>
              </a:lnSpc>
              <a:buClr>
                <a:srgbClr val="00ACE1"/>
              </a:buClr>
              <a:defRPr sz="1600"/>
            </a:lvl1pPr>
            <a:lvl2pPr marL="534988" indent="-260350">
              <a:lnSpc>
                <a:spcPct val="150000"/>
              </a:lnSpc>
              <a:buClr>
                <a:srgbClr val="00ACE1"/>
              </a:buClr>
              <a:tabLst/>
              <a:defRPr sz="1400"/>
            </a:lvl2pPr>
            <a:lvl3pPr marL="809625" indent="-228600">
              <a:lnSpc>
                <a:spcPct val="150000"/>
              </a:lnSpc>
              <a:buClr>
                <a:srgbClr val="00ACE1"/>
              </a:buClr>
              <a:tabLst/>
              <a:defRPr sz="1200"/>
            </a:lvl3pPr>
            <a:lvl4pPr marL="1023938" indent="-214313">
              <a:lnSpc>
                <a:spcPct val="150000"/>
              </a:lnSpc>
              <a:buClr>
                <a:srgbClr val="00ACE1"/>
              </a:buClr>
              <a:tabLst/>
              <a:defRPr sz="1200"/>
            </a:lvl4pPr>
            <a:lvl5pPr marL="1254125" indent="-184150">
              <a:lnSpc>
                <a:spcPct val="150000"/>
              </a:lnSpc>
              <a:buClr>
                <a:srgbClr val="00ACE1"/>
              </a:buClr>
              <a:tabLst/>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5"/>
          <p:cNvSpPr>
            <a:spLocks noGrp="1"/>
          </p:cNvSpPr>
          <p:nvPr>
            <p:ph type="body" sz="quarter" idx="14"/>
          </p:nvPr>
        </p:nvSpPr>
        <p:spPr>
          <a:xfrm>
            <a:off x="398323" y="1550678"/>
            <a:ext cx="3594129" cy="4547258"/>
          </a:xfrm>
        </p:spPr>
        <p:txBody>
          <a:bodyPr/>
          <a:lstStyle>
            <a:lvl1pPr>
              <a:lnSpc>
                <a:spcPct val="150000"/>
              </a:lnSpc>
              <a:buClr>
                <a:srgbClr val="00ACE1"/>
              </a:buClr>
              <a:defRPr sz="1600"/>
            </a:lvl1pPr>
            <a:lvl2pPr marL="534988" indent="-260350">
              <a:lnSpc>
                <a:spcPct val="150000"/>
              </a:lnSpc>
              <a:buClr>
                <a:srgbClr val="00ACE1"/>
              </a:buClr>
              <a:tabLst/>
              <a:defRPr sz="1400"/>
            </a:lvl2pPr>
            <a:lvl3pPr marL="809625" indent="-228600">
              <a:lnSpc>
                <a:spcPct val="150000"/>
              </a:lnSpc>
              <a:buClr>
                <a:srgbClr val="00ACE1"/>
              </a:buClr>
              <a:tabLst/>
              <a:defRPr sz="1200"/>
            </a:lvl3pPr>
            <a:lvl4pPr marL="1023938" indent="-214313">
              <a:lnSpc>
                <a:spcPct val="150000"/>
              </a:lnSpc>
              <a:buClr>
                <a:srgbClr val="00ACE1"/>
              </a:buClr>
              <a:tabLst/>
              <a:defRPr sz="1200"/>
            </a:lvl4pPr>
            <a:lvl5pPr marL="1254125" indent="-184150">
              <a:lnSpc>
                <a:spcPct val="150000"/>
              </a:lnSpc>
              <a:buClr>
                <a:srgbClr val="00ACE1"/>
              </a:buClr>
              <a:tabLst/>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5">
            <a:extLst>
              <a:ext uri="{FF2B5EF4-FFF2-40B4-BE49-F238E27FC236}">
                <a16:creationId xmlns="" xmlns:a16="http://schemas.microsoft.com/office/drawing/2014/main" id="{D7AA6535-8E66-4673-A975-26DE52FA4B14}"/>
              </a:ext>
            </a:extLst>
          </p:cNvPr>
          <p:cNvSpPr>
            <a:spLocks noGrp="1"/>
          </p:cNvSpPr>
          <p:nvPr>
            <p:ph type="body" sz="quarter" idx="17"/>
          </p:nvPr>
        </p:nvSpPr>
        <p:spPr>
          <a:xfrm>
            <a:off x="8116859" y="1550678"/>
            <a:ext cx="3594129" cy="4547258"/>
          </a:xfrm>
        </p:spPr>
        <p:txBody>
          <a:bodyPr/>
          <a:lstStyle>
            <a:lvl1pPr>
              <a:lnSpc>
                <a:spcPct val="150000"/>
              </a:lnSpc>
              <a:buClr>
                <a:srgbClr val="00ACE1"/>
              </a:buClr>
              <a:defRPr sz="1600"/>
            </a:lvl1pPr>
            <a:lvl2pPr marL="534988" indent="-260350">
              <a:lnSpc>
                <a:spcPct val="150000"/>
              </a:lnSpc>
              <a:buClr>
                <a:srgbClr val="00ACE1"/>
              </a:buClr>
              <a:tabLst/>
              <a:defRPr sz="1400"/>
            </a:lvl2pPr>
            <a:lvl3pPr marL="809625" indent="-228600">
              <a:lnSpc>
                <a:spcPct val="150000"/>
              </a:lnSpc>
              <a:buClr>
                <a:srgbClr val="00ACE1"/>
              </a:buClr>
              <a:tabLst/>
              <a:defRPr sz="1200"/>
            </a:lvl3pPr>
            <a:lvl4pPr marL="1023938" indent="-214313">
              <a:lnSpc>
                <a:spcPct val="150000"/>
              </a:lnSpc>
              <a:buClr>
                <a:srgbClr val="00ACE1"/>
              </a:buClr>
              <a:tabLst/>
              <a:defRPr sz="1200"/>
            </a:lvl4pPr>
            <a:lvl5pPr marL="1254125" indent="-184150">
              <a:lnSpc>
                <a:spcPct val="150000"/>
              </a:lnSpc>
              <a:buClr>
                <a:srgbClr val="00ACE1"/>
              </a:buClr>
              <a:tabLst/>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825281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Title 9"/>
          <p:cNvSpPr>
            <a:spLocks noGrp="1"/>
          </p:cNvSpPr>
          <p:nvPr>
            <p:ph type="title"/>
          </p:nvPr>
        </p:nvSpPr>
        <p:spPr>
          <a:xfrm>
            <a:off x="398323" y="513638"/>
            <a:ext cx="10379406" cy="549270"/>
          </a:xfrm>
        </p:spPr>
        <p:txBody>
          <a:bodyPr/>
          <a:lstStyle/>
          <a:p>
            <a:r>
              <a:rPr lang="en-US" dirty="0"/>
              <a:t>Click to edit Master title style</a:t>
            </a:r>
          </a:p>
        </p:txBody>
      </p:sp>
      <p:sp>
        <p:nvSpPr>
          <p:cNvPr id="11" name="Rectangle 10"/>
          <p:cNvSpPr/>
          <p:nvPr userDrawn="1"/>
        </p:nvSpPr>
        <p:spPr>
          <a:xfrm flipV="1">
            <a:off x="277292" y="1013887"/>
            <a:ext cx="11626960" cy="4571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010906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Title 9"/>
          <p:cNvSpPr>
            <a:spLocks noGrp="1"/>
          </p:cNvSpPr>
          <p:nvPr>
            <p:ph type="title"/>
          </p:nvPr>
        </p:nvSpPr>
        <p:spPr>
          <a:xfrm>
            <a:off x="398323" y="513638"/>
            <a:ext cx="10379406" cy="549270"/>
          </a:xfrm>
        </p:spPr>
        <p:txBody>
          <a:bodyPr/>
          <a:lstStyle/>
          <a:p>
            <a:r>
              <a:rPr lang="en-US" dirty="0"/>
              <a:t>Click to edit Master title style</a:t>
            </a:r>
          </a:p>
        </p:txBody>
      </p:sp>
      <p:sp>
        <p:nvSpPr>
          <p:cNvPr id="11" name="Rectangle 10"/>
          <p:cNvSpPr/>
          <p:nvPr userDrawn="1"/>
        </p:nvSpPr>
        <p:spPr>
          <a:xfrm flipV="1">
            <a:off x="277292" y="1013887"/>
            <a:ext cx="11626960" cy="4571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able Placeholder 2">
            <a:extLst>
              <a:ext uri="{FF2B5EF4-FFF2-40B4-BE49-F238E27FC236}">
                <a16:creationId xmlns="" xmlns:a16="http://schemas.microsoft.com/office/drawing/2014/main" id="{00EB85D1-255F-4555-A380-97208E9E2B0F}"/>
              </a:ext>
            </a:extLst>
          </p:cNvPr>
          <p:cNvSpPr>
            <a:spLocks noGrp="1"/>
          </p:cNvSpPr>
          <p:nvPr>
            <p:ph type="tbl" sz="quarter" idx="10"/>
          </p:nvPr>
        </p:nvSpPr>
        <p:spPr>
          <a:xfrm>
            <a:off x="277292" y="1600200"/>
            <a:ext cx="11626959" cy="4624388"/>
          </a:xfrm>
        </p:spPr>
        <p:txBody>
          <a:bodyPr/>
          <a:lstStyle/>
          <a:p>
            <a:endParaRPr lang="en-US" dirty="0"/>
          </a:p>
        </p:txBody>
      </p:sp>
    </p:spTree>
    <p:extLst>
      <p:ext uri="{BB962C8B-B14F-4D97-AF65-F5344CB8AC3E}">
        <p14:creationId xmlns:p14="http://schemas.microsoft.com/office/powerpoint/2010/main" val="134597978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8322" y="517238"/>
            <a:ext cx="10918903" cy="54927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98322" y="1825624"/>
            <a:ext cx="10955479" cy="435133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a:extLst>
              <a:ext uri="{FF2B5EF4-FFF2-40B4-BE49-F238E27FC236}">
                <a16:creationId xmlns="" xmlns:a16="http://schemas.microsoft.com/office/drawing/2014/main" id="{7642E3EF-6E47-4EDB-8B94-7B5019843B12}"/>
              </a:ext>
            </a:extLst>
          </p:cNvPr>
          <p:cNvSpPr txBox="1">
            <a:spLocks/>
          </p:cNvSpPr>
          <p:nvPr userDrawn="1"/>
        </p:nvSpPr>
        <p:spPr>
          <a:xfrm>
            <a:off x="188012" y="6610588"/>
            <a:ext cx="6042039" cy="215444"/>
          </a:xfrm>
          <a:prstGeom prst="rect">
            <a:avLst/>
          </a:prstGeom>
        </p:spPr>
        <p:txBody>
          <a:bodyPr wrap="non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dirty="0">
                <a:solidFill>
                  <a:srgbClr val="000000"/>
                </a:solidFill>
                <a:latin typeface="+mn-lt"/>
                <a:ea typeface="ＭＳ Ｐゴシック" pitchFamily="34" charset="-128"/>
              </a:rPr>
              <a:t>Confidential and Proprietary. Do not distribute without </a:t>
            </a:r>
            <a:r>
              <a:rPr lang="en-US" dirty="0" err="1">
                <a:solidFill>
                  <a:srgbClr val="000000"/>
                </a:solidFill>
                <a:latin typeface="+mn-lt"/>
                <a:ea typeface="ＭＳ Ｐゴシック" pitchFamily="34" charset="-128"/>
              </a:rPr>
              <a:t>Couchbase</a:t>
            </a:r>
            <a:r>
              <a:rPr lang="en-US" dirty="0">
                <a:solidFill>
                  <a:srgbClr val="000000"/>
                </a:solidFill>
                <a:latin typeface="+mn-lt"/>
                <a:ea typeface="ＭＳ Ｐゴシック" pitchFamily="34" charset="-128"/>
              </a:rPr>
              <a:t> consent. </a:t>
            </a:r>
            <a:r>
              <a:rPr lang="en-US" dirty="0">
                <a:solidFill>
                  <a:srgbClr val="000000"/>
                </a:solidFill>
                <a:latin typeface="+mn-lt"/>
              </a:rPr>
              <a:t>© </a:t>
            </a:r>
            <a:r>
              <a:rPr lang="en-US" dirty="0" err="1">
                <a:solidFill>
                  <a:srgbClr val="000000"/>
                </a:solidFill>
                <a:latin typeface="+mn-lt"/>
              </a:rPr>
              <a:t>Couchbase</a:t>
            </a:r>
            <a:r>
              <a:rPr lang="en-US" dirty="0">
                <a:solidFill>
                  <a:srgbClr val="000000"/>
                </a:solidFill>
                <a:latin typeface="+mn-lt"/>
              </a:rPr>
              <a:t> 2017. All rights reserved. </a:t>
            </a:r>
          </a:p>
        </p:txBody>
      </p:sp>
      <p:sp>
        <p:nvSpPr>
          <p:cNvPr id="11" name="Slide Number Placeholder 3">
            <a:extLst>
              <a:ext uri="{FF2B5EF4-FFF2-40B4-BE49-F238E27FC236}">
                <a16:creationId xmlns="" xmlns:a16="http://schemas.microsoft.com/office/drawing/2014/main" id="{569629C5-5F88-4853-B4FA-62BA6B3C9938}"/>
              </a:ext>
            </a:extLst>
          </p:cNvPr>
          <p:cNvSpPr txBox="1">
            <a:spLocks/>
          </p:cNvSpPr>
          <p:nvPr userDrawn="1"/>
        </p:nvSpPr>
        <p:spPr>
          <a:xfrm>
            <a:off x="11591857" y="6615997"/>
            <a:ext cx="341760" cy="230832"/>
          </a:xfrm>
          <a:prstGeom prst="rect">
            <a:avLst/>
          </a:prstGeom>
        </p:spPr>
        <p:txBody>
          <a:bodyPr vert="horz" wrap="none" lIns="91440" tIns="45720" rIns="91440" bIns="45720" rtlCol="0" anchor="b" anchorCtr="0">
            <a:spAutoFit/>
          </a:bodyPr>
          <a:lstStyle>
            <a:defPPr>
              <a:defRPr lang="en-US"/>
            </a:defPPr>
            <a:lvl1pPr marL="0" algn="ctr" defTabSz="914399" rtl="0" eaLnBrk="1" latinLnBrk="0" hangingPunct="1">
              <a:defRPr sz="900" b="1" i="0" kern="1200">
                <a:solidFill>
                  <a:schemeClr val="bg1"/>
                </a:solidFill>
                <a:latin typeface="Gotham-Bold" charset="0"/>
                <a:ea typeface="Gotham-Bold" charset="0"/>
                <a:cs typeface="Gotham-Bold" charset="0"/>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pPr marL="0" marR="0" lvl="0" indent="0" algn="r" defTabSz="914399" rtl="0" eaLnBrk="1" fontAlgn="auto" latinLnBrk="0" hangingPunct="1">
              <a:lnSpc>
                <a:spcPct val="100000"/>
              </a:lnSpc>
              <a:spcBef>
                <a:spcPts val="0"/>
              </a:spcBef>
              <a:spcAft>
                <a:spcPts val="0"/>
              </a:spcAft>
              <a:buClrTx/>
              <a:buSzTx/>
              <a:buFontTx/>
              <a:buNone/>
              <a:tabLst/>
              <a:defRPr/>
            </a:pPr>
            <a:fld id="{08465928-3BA7-1741-B2EF-562768EBCB1B}" type="slidenum">
              <a:rPr kumimoji="0" lang="en-US" sz="900" b="0" i="0" u="none" strike="noStrike" kern="1200" cap="none" spc="0" normalizeH="0" baseline="0" noProof="0" smtClean="0">
                <a:ln>
                  <a:noFill/>
                </a:ln>
                <a:solidFill>
                  <a:srgbClr val="000000"/>
                </a:solidFill>
                <a:effectLst/>
                <a:uLnTx/>
                <a:uFillTx/>
                <a:latin typeface="+mn-lt"/>
              </a:rPr>
              <a:pPr marL="0" marR="0" lvl="0" indent="0" algn="r" defTabSz="914399"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mn-lt"/>
            </a:endParaRPr>
          </a:p>
        </p:txBody>
      </p:sp>
      <p:pic>
        <p:nvPicPr>
          <p:cNvPr id="12" name="Picture 11">
            <a:extLst>
              <a:ext uri="{FF2B5EF4-FFF2-40B4-BE49-F238E27FC236}">
                <a16:creationId xmlns="" xmlns:a16="http://schemas.microsoft.com/office/drawing/2014/main" id="{DF1294D5-6D93-444A-9FCB-4DA07A0266C3}"/>
              </a:ext>
            </a:extLst>
          </p:cNvPr>
          <p:cNvPicPr>
            <a:picLocks noChangeAspect="1"/>
          </p:cNvPicPr>
          <p:nvPr userDrawn="1"/>
        </p:nvPicPr>
        <p:blipFill rotWithShape="1">
          <a:blip r:embed="rId19"/>
          <a:srcRect r="72704"/>
          <a:stretch/>
        </p:blipFill>
        <p:spPr>
          <a:xfrm>
            <a:off x="11341361" y="294157"/>
            <a:ext cx="592256" cy="555572"/>
          </a:xfrm>
          <a:prstGeom prst="rect">
            <a:avLst/>
          </a:prstGeom>
        </p:spPr>
      </p:pic>
    </p:spTree>
    <p:extLst>
      <p:ext uri="{BB962C8B-B14F-4D97-AF65-F5344CB8AC3E}">
        <p14:creationId xmlns:p14="http://schemas.microsoft.com/office/powerpoint/2010/main" val="649217492"/>
      </p:ext>
    </p:extLst>
  </p:cSld>
  <p:clrMap bg1="lt1" tx1="dk1" bg2="lt2" tx2="dk2" accent1="accent1" accent2="accent2" accent3="accent3" accent4="accent4" accent5="accent5" accent6="accent6" hlink="hlink" folHlink="folHlink"/>
  <p:sldLayoutIdLst>
    <p:sldLayoutId id="2147483762" r:id="rId1"/>
    <p:sldLayoutId id="2147483693" r:id="rId2"/>
    <p:sldLayoutId id="2147483694" r:id="rId3"/>
    <p:sldLayoutId id="2147483763" r:id="rId4"/>
    <p:sldLayoutId id="2147483699" r:id="rId5"/>
    <p:sldLayoutId id="2147483698" r:id="rId6"/>
    <p:sldLayoutId id="2147483735" r:id="rId7"/>
    <p:sldLayoutId id="2147483734" r:id="rId8"/>
    <p:sldLayoutId id="2147483740" r:id="rId9"/>
    <p:sldLayoutId id="2147483739" r:id="rId10"/>
    <p:sldLayoutId id="2147483697" r:id="rId11"/>
    <p:sldLayoutId id="2147483738" r:id="rId12"/>
    <p:sldLayoutId id="2147483756" r:id="rId13"/>
    <p:sldLayoutId id="2147483705" r:id="rId14"/>
    <p:sldLayoutId id="2147483737" r:id="rId15"/>
    <p:sldLayoutId id="2147483765" r:id="rId16"/>
    <p:sldLayoutId id="2147483766" r:id="rId17"/>
  </p:sldLayoutIdLst>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hf hdr="0" dt="0"/>
  <p:txStyles>
    <p:titleStyle>
      <a:lvl1pPr algn="l" defTabSz="914399" rtl="0" eaLnBrk="1" latinLnBrk="0" hangingPunct="1">
        <a:lnSpc>
          <a:spcPct val="90000"/>
        </a:lnSpc>
        <a:spcBef>
          <a:spcPct val="0"/>
        </a:spcBef>
        <a:buNone/>
        <a:defRPr sz="2800" b="1" i="0" kern="1200">
          <a:solidFill>
            <a:schemeClr val="tx1"/>
          </a:solidFill>
          <a:latin typeface="+mj-lt"/>
          <a:ea typeface="Gotham-Bold" charset="0"/>
          <a:cs typeface="Gotham-Bold" charset="0"/>
        </a:defRPr>
      </a:lvl1pPr>
    </p:titleStyle>
    <p:bodyStyle>
      <a:lvl1pPr marL="228600" indent="-228600" algn="l" defTabSz="914399" rtl="0" eaLnBrk="1" latinLnBrk="0" hangingPunct="1">
        <a:lnSpc>
          <a:spcPct val="100000"/>
        </a:lnSpc>
        <a:spcBef>
          <a:spcPts val="1000"/>
        </a:spcBef>
        <a:buClr>
          <a:schemeClr val="accent1"/>
        </a:buClr>
        <a:buFont typeface="Arial"/>
        <a:buChar char="•"/>
        <a:defRPr sz="1600" b="0" i="0" kern="1200">
          <a:solidFill>
            <a:schemeClr val="tx1"/>
          </a:solidFill>
          <a:latin typeface="+mn-lt"/>
          <a:ea typeface="Gotham-Book" charset="0"/>
          <a:cs typeface="Gotham-Book" charset="0"/>
        </a:defRPr>
      </a:lvl1pPr>
      <a:lvl2pPr marL="685798" indent="-228600" algn="l" defTabSz="914399" rtl="0" eaLnBrk="1" latinLnBrk="0" hangingPunct="1">
        <a:lnSpc>
          <a:spcPct val="100000"/>
        </a:lnSpc>
        <a:spcBef>
          <a:spcPts val="500"/>
        </a:spcBef>
        <a:buClr>
          <a:schemeClr val="accent1"/>
        </a:buClr>
        <a:buFont typeface="Arial"/>
        <a:buChar char="•"/>
        <a:defRPr sz="1400" b="0" i="0" kern="1200">
          <a:solidFill>
            <a:schemeClr val="tx1"/>
          </a:solidFill>
          <a:latin typeface="+mn-lt"/>
          <a:ea typeface="Gotham-Book" charset="0"/>
          <a:cs typeface="Gotham-Book" charset="0"/>
        </a:defRPr>
      </a:lvl2pPr>
      <a:lvl3pPr marL="1142999"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3pPr>
      <a:lvl4pPr marL="1600197"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4pPr>
      <a:lvl5pPr marL="2057395"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p:bodyStyle>
    <p:otherStyle>
      <a:defPPr>
        <a:defRPr lang="en-US"/>
      </a:defPPr>
      <a:lvl1pPr marL="0" algn="l" defTabSz="914399" rtl="0" eaLnBrk="1" latinLnBrk="0" hangingPunct="1">
        <a:defRPr sz="1799" kern="1200">
          <a:solidFill>
            <a:schemeClr val="tx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0.png"/><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2.png"/><Relationship Id="rId3"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png"/><Relationship Id="rId3"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7F778D-FB85-40FF-9DFC-5B414FD16230}"/>
              </a:ext>
            </a:extLst>
          </p:cNvPr>
          <p:cNvSpPr>
            <a:spLocks noGrp="1"/>
          </p:cNvSpPr>
          <p:nvPr>
            <p:ph type="ctrTitle"/>
          </p:nvPr>
        </p:nvSpPr>
        <p:spPr>
          <a:xfrm>
            <a:off x="1224853" y="2645577"/>
            <a:ext cx="8829865" cy="751897"/>
          </a:xfrm>
        </p:spPr>
        <p:txBody>
          <a:bodyPr/>
          <a:lstStyle/>
          <a:p>
            <a:r>
              <a:rPr lang="en-US" dirty="0" smtClean="0"/>
              <a:t>Developer Workshop</a:t>
            </a:r>
            <a:endParaRPr lang="en-US" dirty="0"/>
          </a:p>
        </p:txBody>
      </p:sp>
      <p:sp>
        <p:nvSpPr>
          <p:cNvPr id="3" name="Text Placeholder 2">
            <a:extLst>
              <a:ext uri="{FF2B5EF4-FFF2-40B4-BE49-F238E27FC236}">
                <a16:creationId xmlns="" xmlns:a16="http://schemas.microsoft.com/office/drawing/2014/main" id="{46C2600A-BEC5-41D8-9318-1C519AA1E4CF}"/>
              </a:ext>
            </a:extLst>
          </p:cNvPr>
          <p:cNvSpPr>
            <a:spLocks noGrp="1"/>
          </p:cNvSpPr>
          <p:nvPr>
            <p:ph type="body" sz="quarter" idx="10"/>
          </p:nvPr>
        </p:nvSpPr>
        <p:spPr>
          <a:xfrm>
            <a:off x="1224853" y="3459885"/>
            <a:ext cx="5894388" cy="762649"/>
          </a:xfrm>
        </p:spPr>
        <p:txBody>
          <a:bodyPr/>
          <a:lstStyle/>
          <a:p>
            <a:r>
              <a:rPr lang="en-US" dirty="0" smtClean="0"/>
              <a:t>Nic Raboy - @</a:t>
            </a:r>
            <a:r>
              <a:rPr lang="en-US" dirty="0" err="1" smtClean="0"/>
              <a:t>nraboy</a:t>
            </a:r>
            <a:endParaRPr lang="en-US" dirty="0" smtClean="0"/>
          </a:p>
          <a:p>
            <a:r>
              <a:rPr lang="en-US" dirty="0" smtClean="0"/>
              <a:t>Senior Developer Advocate at Couchbase</a:t>
            </a:r>
            <a:endParaRPr lang="en-US" dirty="0"/>
          </a:p>
        </p:txBody>
      </p:sp>
    </p:spTree>
    <p:extLst>
      <p:ext uri="{BB962C8B-B14F-4D97-AF65-F5344CB8AC3E}">
        <p14:creationId xmlns:p14="http://schemas.microsoft.com/office/powerpoint/2010/main" val="80364808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Installing Couchbase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4360"/>
            <a:ext cx="12192000" cy="5630333"/>
          </a:xfrm>
          <a:prstGeom prst="rect">
            <a:avLst/>
          </a:prstGeom>
        </p:spPr>
      </p:pic>
    </p:spTree>
    <p:extLst>
      <p:ext uri="{BB962C8B-B14F-4D97-AF65-F5344CB8AC3E}">
        <p14:creationId xmlns:p14="http://schemas.microsoft.com/office/powerpoint/2010/main" val="216835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Installing Couchbase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8"/>
            <a:ext cx="12192000" cy="3699933"/>
          </a:xfrm>
          <a:prstGeom prst="rect">
            <a:avLst/>
          </a:prstGeom>
        </p:spPr>
      </p:pic>
    </p:spTree>
    <p:extLst>
      <p:ext uri="{BB962C8B-B14F-4D97-AF65-F5344CB8AC3E}">
        <p14:creationId xmlns:p14="http://schemas.microsoft.com/office/powerpoint/2010/main" val="420921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Working with Couchbase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8"/>
            <a:ext cx="12192000" cy="3669603"/>
          </a:xfrm>
          <a:prstGeom prst="rect">
            <a:avLst/>
          </a:prstGeom>
        </p:spPr>
      </p:pic>
    </p:spTree>
    <p:extLst>
      <p:ext uri="{BB962C8B-B14F-4D97-AF65-F5344CB8AC3E}">
        <p14:creationId xmlns:p14="http://schemas.microsoft.com/office/powerpoint/2010/main" val="198143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Working with Couchbase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7"/>
            <a:ext cx="12192000" cy="5588961"/>
          </a:xfrm>
          <a:prstGeom prst="rect">
            <a:avLst/>
          </a:prstGeom>
        </p:spPr>
      </p:pic>
    </p:spTree>
    <p:extLst>
      <p:ext uri="{BB962C8B-B14F-4D97-AF65-F5344CB8AC3E}">
        <p14:creationId xmlns:p14="http://schemas.microsoft.com/office/powerpoint/2010/main" val="418193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Working with Couchbase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8"/>
            <a:ext cx="12192000" cy="3787230"/>
          </a:xfrm>
          <a:prstGeom prst="rect">
            <a:avLst/>
          </a:prstGeom>
        </p:spPr>
      </p:pic>
    </p:spTree>
    <p:extLst>
      <p:ext uri="{BB962C8B-B14F-4D97-AF65-F5344CB8AC3E}">
        <p14:creationId xmlns:p14="http://schemas.microsoft.com/office/powerpoint/2010/main" val="51163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Working with Couchbase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 y="1062907"/>
            <a:ext cx="12209862" cy="4069954"/>
          </a:xfrm>
          <a:prstGeom prst="rect">
            <a:avLst/>
          </a:prstGeom>
        </p:spPr>
      </p:pic>
    </p:spTree>
    <p:extLst>
      <p:ext uri="{BB962C8B-B14F-4D97-AF65-F5344CB8AC3E}">
        <p14:creationId xmlns:p14="http://schemas.microsoft.com/office/powerpoint/2010/main" val="91149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Working with Couchbase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7"/>
            <a:ext cx="12191999" cy="4563532"/>
          </a:xfrm>
          <a:prstGeom prst="rect">
            <a:avLst/>
          </a:prstGeom>
        </p:spPr>
      </p:pic>
    </p:spTree>
    <p:extLst>
      <p:ext uri="{BB962C8B-B14F-4D97-AF65-F5344CB8AC3E}">
        <p14:creationId xmlns:p14="http://schemas.microsoft.com/office/powerpoint/2010/main" val="69376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385" y="2455114"/>
            <a:ext cx="9701231" cy="1325563"/>
          </a:xfrm>
        </p:spPr>
        <p:txBody>
          <a:bodyPr/>
          <a:lstStyle/>
          <a:p>
            <a:pPr algn="ctr"/>
            <a:r>
              <a:rPr lang="en-US" dirty="0" smtClean="0"/>
              <a:t>Introduction to Data Modeling</a:t>
            </a:r>
            <a:endParaRPr lang="en-US" dirty="0"/>
          </a:p>
        </p:txBody>
      </p:sp>
    </p:spTree>
    <p:extLst>
      <p:ext uri="{BB962C8B-B14F-4D97-AF65-F5344CB8AC3E}">
        <p14:creationId xmlns:p14="http://schemas.microsoft.com/office/powerpoint/2010/main" val="323845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Plan </a:t>
            </a:r>
            <a:r>
              <a:rPr lang="mr-IN" dirty="0" smtClean="0"/>
              <a:t>–</a:t>
            </a:r>
            <a:r>
              <a:rPr lang="en-US" dirty="0" smtClean="0"/>
              <a:t> Introduction to Data Modeling</a:t>
            </a:r>
            <a:endParaRPr lang="en-US" dirty="0"/>
          </a:p>
        </p:txBody>
      </p:sp>
      <p:sp>
        <p:nvSpPr>
          <p:cNvPr id="7" name="Text Placeholder 6"/>
          <p:cNvSpPr>
            <a:spLocks noGrp="1"/>
          </p:cNvSpPr>
          <p:nvPr>
            <p:ph type="body" sz="quarter" idx="14"/>
          </p:nvPr>
        </p:nvSpPr>
        <p:spPr/>
        <p:txBody>
          <a:bodyPr/>
          <a:lstStyle/>
          <a:p>
            <a:r>
              <a:rPr lang="en-US" dirty="0" smtClean="0"/>
              <a:t>Designing a Document Key</a:t>
            </a:r>
          </a:p>
          <a:p>
            <a:r>
              <a:rPr lang="en-US" dirty="0" smtClean="0"/>
              <a:t>Embedding Data as Complex JSON in Documents</a:t>
            </a:r>
          </a:p>
          <a:p>
            <a:r>
              <a:rPr lang="en-US" dirty="0" smtClean="0"/>
              <a:t>Create References Between Documents</a:t>
            </a:r>
          </a:p>
        </p:txBody>
      </p:sp>
    </p:spTree>
    <p:extLst>
      <p:ext uri="{BB962C8B-B14F-4D97-AF65-F5344CB8AC3E}">
        <p14:creationId xmlns:p14="http://schemas.microsoft.com/office/powerpoint/2010/main" val="103918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Building a Document Key</a:t>
            </a:r>
            <a:endParaRPr lang="en-US" dirty="0"/>
          </a:p>
        </p:txBody>
      </p:sp>
      <p:sp>
        <p:nvSpPr>
          <p:cNvPr id="7" name="Text Placeholder 6"/>
          <p:cNvSpPr>
            <a:spLocks noGrp="1"/>
          </p:cNvSpPr>
          <p:nvPr>
            <p:ph type="body" sz="quarter" idx="14"/>
          </p:nvPr>
        </p:nvSpPr>
        <p:spPr/>
        <p:txBody>
          <a:bodyPr/>
          <a:lstStyle/>
          <a:p>
            <a:r>
              <a:rPr lang="en-US" dirty="0"/>
              <a:t>Key design is as important as document design.</a:t>
            </a:r>
          </a:p>
          <a:p>
            <a:r>
              <a:rPr lang="en-US" dirty="0"/>
              <a:t>There are three broad types of key:</a:t>
            </a:r>
          </a:p>
          <a:p>
            <a:pPr lvl="1">
              <a:spcBef>
                <a:spcPts val="1376"/>
              </a:spcBef>
            </a:pPr>
            <a:r>
              <a:rPr lang="en-US" dirty="0"/>
              <a:t>Human readable/deterministic: e.g. an email address</a:t>
            </a:r>
          </a:p>
          <a:p>
            <a:pPr lvl="1">
              <a:spcBef>
                <a:spcPts val="1376"/>
              </a:spcBef>
            </a:pPr>
            <a:r>
              <a:rPr lang="en-US" dirty="0"/>
              <a:t>Computer generated/random: e.g. UUID</a:t>
            </a:r>
          </a:p>
          <a:p>
            <a:pPr lvl="1">
              <a:spcBef>
                <a:spcPts val="1376"/>
              </a:spcBef>
            </a:pPr>
            <a:r>
              <a:rPr lang="en-US" dirty="0"/>
              <a:t>Compound: e.g. UUID with a deterministic portion</a:t>
            </a:r>
          </a:p>
        </p:txBody>
      </p:sp>
    </p:spTree>
    <p:extLst>
      <p:ext uri="{BB962C8B-B14F-4D97-AF65-F5344CB8AC3E}">
        <p14:creationId xmlns:p14="http://schemas.microsoft.com/office/powerpoint/2010/main" val="281375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7307" y="1499753"/>
            <a:ext cx="4183953" cy="750061"/>
          </a:xfrm>
        </p:spPr>
        <p:txBody>
          <a:bodyPr/>
          <a:lstStyle/>
          <a:p>
            <a:pPr algn="l"/>
            <a:r>
              <a:rPr lang="en-US" dirty="0"/>
              <a:t>AGENDA</a:t>
            </a:r>
          </a:p>
        </p:txBody>
      </p:sp>
      <p:sp>
        <p:nvSpPr>
          <p:cNvPr id="29" name="Text Placeholder 28">
            <a:extLst>
              <a:ext uri="{FF2B5EF4-FFF2-40B4-BE49-F238E27FC236}">
                <a16:creationId xmlns="" xmlns:a16="http://schemas.microsoft.com/office/drawing/2014/main" id="{D75E24A2-035E-4019-8159-E42304865BAA}"/>
              </a:ext>
            </a:extLst>
          </p:cNvPr>
          <p:cNvSpPr>
            <a:spLocks noGrp="1"/>
          </p:cNvSpPr>
          <p:nvPr>
            <p:ph type="body" sz="quarter" idx="16"/>
          </p:nvPr>
        </p:nvSpPr>
        <p:spPr>
          <a:xfrm>
            <a:off x="4697307" y="2249814"/>
            <a:ext cx="3979375" cy="455612"/>
          </a:xfrm>
        </p:spPr>
        <p:txBody>
          <a:bodyPr/>
          <a:lstStyle/>
          <a:p>
            <a:r>
              <a:rPr lang="en-US" dirty="0" smtClean="0"/>
              <a:t>Installing and Configuring Couchbase</a:t>
            </a:r>
            <a:endParaRPr lang="en-US" dirty="0"/>
          </a:p>
        </p:txBody>
      </p:sp>
      <p:sp>
        <p:nvSpPr>
          <p:cNvPr id="30" name="Text Placeholder 29">
            <a:extLst>
              <a:ext uri="{FF2B5EF4-FFF2-40B4-BE49-F238E27FC236}">
                <a16:creationId xmlns="" xmlns:a16="http://schemas.microsoft.com/office/drawing/2014/main" id="{3D0E3AE6-4FA5-419F-A971-9D28681BC394}"/>
              </a:ext>
            </a:extLst>
          </p:cNvPr>
          <p:cNvSpPr>
            <a:spLocks noGrp="1"/>
          </p:cNvSpPr>
          <p:nvPr>
            <p:ph type="body" sz="quarter" idx="17"/>
          </p:nvPr>
        </p:nvSpPr>
        <p:spPr>
          <a:xfrm>
            <a:off x="4697307" y="2705426"/>
            <a:ext cx="3979375" cy="455612"/>
          </a:xfrm>
        </p:spPr>
        <p:txBody>
          <a:bodyPr/>
          <a:lstStyle/>
          <a:p>
            <a:r>
              <a:rPr lang="en-US" dirty="0" smtClean="0"/>
              <a:t>Introduction to Data Modeling</a:t>
            </a:r>
            <a:endParaRPr lang="en-US" dirty="0"/>
          </a:p>
        </p:txBody>
      </p:sp>
      <p:sp>
        <p:nvSpPr>
          <p:cNvPr id="21" name="Text Placeholder 20">
            <a:extLst>
              <a:ext uri="{FF2B5EF4-FFF2-40B4-BE49-F238E27FC236}">
                <a16:creationId xmlns="" xmlns:a16="http://schemas.microsoft.com/office/drawing/2014/main" id="{985934E9-F3F5-4920-9BE4-654157B3A2AF}"/>
              </a:ext>
            </a:extLst>
          </p:cNvPr>
          <p:cNvSpPr>
            <a:spLocks noGrp="1"/>
          </p:cNvSpPr>
          <p:nvPr>
            <p:ph type="body" sz="quarter" idx="18"/>
          </p:nvPr>
        </p:nvSpPr>
        <p:spPr>
          <a:xfrm>
            <a:off x="4697307" y="3161038"/>
            <a:ext cx="3979375" cy="455612"/>
          </a:xfrm>
        </p:spPr>
        <p:txBody>
          <a:bodyPr/>
          <a:lstStyle/>
          <a:p>
            <a:r>
              <a:rPr lang="en-US" dirty="0" smtClean="0"/>
              <a:t>Configuring and Using RBAC</a:t>
            </a:r>
            <a:endParaRPr lang="en-US" dirty="0"/>
          </a:p>
        </p:txBody>
      </p:sp>
      <p:sp>
        <p:nvSpPr>
          <p:cNvPr id="22" name="Text Placeholder 21">
            <a:extLst>
              <a:ext uri="{FF2B5EF4-FFF2-40B4-BE49-F238E27FC236}">
                <a16:creationId xmlns="" xmlns:a16="http://schemas.microsoft.com/office/drawing/2014/main" id="{1ED92556-2E35-457B-8E98-209BB0B67B26}"/>
              </a:ext>
            </a:extLst>
          </p:cNvPr>
          <p:cNvSpPr>
            <a:spLocks noGrp="1"/>
          </p:cNvSpPr>
          <p:nvPr>
            <p:ph type="body" sz="quarter" idx="19"/>
          </p:nvPr>
        </p:nvSpPr>
        <p:spPr>
          <a:xfrm>
            <a:off x="4697307" y="3616650"/>
            <a:ext cx="3979375" cy="455612"/>
          </a:xfrm>
        </p:spPr>
        <p:txBody>
          <a:bodyPr/>
          <a:lstStyle/>
          <a:p>
            <a:r>
              <a:rPr lang="en-US" dirty="0" smtClean="0"/>
              <a:t>CRUD Operations in Couchbase</a:t>
            </a:r>
            <a:endParaRPr lang="en-US" dirty="0"/>
          </a:p>
        </p:txBody>
      </p:sp>
      <p:sp>
        <p:nvSpPr>
          <p:cNvPr id="24" name="Text Placeholder 23">
            <a:extLst>
              <a:ext uri="{FF2B5EF4-FFF2-40B4-BE49-F238E27FC236}">
                <a16:creationId xmlns="" xmlns:a16="http://schemas.microsoft.com/office/drawing/2014/main" id="{DF181332-AE97-464C-B5C0-D71F4015F9B4}"/>
              </a:ext>
            </a:extLst>
          </p:cNvPr>
          <p:cNvSpPr>
            <a:spLocks noGrp="1"/>
          </p:cNvSpPr>
          <p:nvPr>
            <p:ph type="body" sz="quarter" idx="20"/>
          </p:nvPr>
        </p:nvSpPr>
        <p:spPr>
          <a:xfrm>
            <a:off x="4697307" y="4072262"/>
            <a:ext cx="3979375" cy="455612"/>
          </a:xfrm>
        </p:spPr>
        <p:txBody>
          <a:bodyPr/>
          <a:lstStyle/>
          <a:p>
            <a:r>
              <a:rPr lang="en-US" dirty="0" smtClean="0"/>
              <a:t>Querying for Documents with N1QL</a:t>
            </a:r>
            <a:endParaRPr lang="en-US" dirty="0"/>
          </a:p>
        </p:txBody>
      </p:sp>
      <p:sp>
        <p:nvSpPr>
          <p:cNvPr id="25" name="Text Placeholder 24">
            <a:extLst>
              <a:ext uri="{FF2B5EF4-FFF2-40B4-BE49-F238E27FC236}">
                <a16:creationId xmlns="" xmlns:a16="http://schemas.microsoft.com/office/drawing/2014/main" id="{D0416FDA-2D71-4FE7-9A6C-2724C1282625}"/>
              </a:ext>
            </a:extLst>
          </p:cNvPr>
          <p:cNvSpPr>
            <a:spLocks noGrp="1"/>
          </p:cNvSpPr>
          <p:nvPr>
            <p:ph type="body" sz="quarter" idx="21"/>
          </p:nvPr>
        </p:nvSpPr>
        <p:spPr>
          <a:xfrm>
            <a:off x="4697307" y="4527874"/>
            <a:ext cx="3979375" cy="455612"/>
          </a:xfrm>
        </p:spPr>
        <p:txBody>
          <a:bodyPr/>
          <a:lstStyle/>
          <a:p>
            <a:r>
              <a:rPr lang="en-US" dirty="0" smtClean="0"/>
              <a:t>Working with Parts of a Document</a:t>
            </a:r>
            <a:endParaRPr lang="en-US" dirty="0"/>
          </a:p>
        </p:txBody>
      </p:sp>
      <p:sp>
        <p:nvSpPr>
          <p:cNvPr id="15" name="Text Placeholder 24">
            <a:extLst>
              <a:ext uri="{FF2B5EF4-FFF2-40B4-BE49-F238E27FC236}">
                <a16:creationId xmlns="" xmlns:a16="http://schemas.microsoft.com/office/drawing/2014/main" id="{D0416FDA-2D71-4FE7-9A6C-2724C1282625}"/>
              </a:ext>
            </a:extLst>
          </p:cNvPr>
          <p:cNvSpPr txBox="1">
            <a:spLocks/>
          </p:cNvSpPr>
          <p:nvPr/>
        </p:nvSpPr>
        <p:spPr bwMode="gray">
          <a:xfrm>
            <a:off x="4697307" y="4983486"/>
            <a:ext cx="3979375" cy="455612"/>
          </a:xfrm>
          <a:prstGeom prst="rect">
            <a:avLst/>
          </a:prstGeom>
        </p:spPr>
        <p:txBody>
          <a:bodyPr vert="horz" lIns="91440" tIns="45720" rIns="91440" bIns="45720" rtlCol="0" anchor="ctr" anchorCtr="0">
            <a:noAutofit/>
          </a:bodyPr>
          <a:lstStyle>
            <a:lvl1pPr marL="0" indent="0" algn="l" defTabSz="914399" rtl="0" eaLnBrk="1" latinLnBrk="0" hangingPunct="1">
              <a:lnSpc>
                <a:spcPct val="100000"/>
              </a:lnSpc>
              <a:spcBef>
                <a:spcPts val="1000"/>
              </a:spcBef>
              <a:buClr>
                <a:schemeClr val="accent1"/>
              </a:buClr>
              <a:buFont typeface="Arial"/>
              <a:buNone/>
              <a:defRPr sz="1600" b="0" i="0" kern="1200">
                <a:solidFill>
                  <a:schemeClr val="bg1"/>
                </a:solidFill>
                <a:latin typeface="+mn-lt"/>
                <a:ea typeface="Gotham-Book" charset="0"/>
                <a:cs typeface="Gotham-Book" charset="0"/>
              </a:defRPr>
            </a:lvl1pPr>
            <a:lvl2pPr marL="457198" indent="0" algn="l" defTabSz="914399" rtl="0" eaLnBrk="1" latinLnBrk="0" hangingPunct="1">
              <a:lnSpc>
                <a:spcPct val="100000"/>
              </a:lnSpc>
              <a:spcBef>
                <a:spcPts val="500"/>
              </a:spcBef>
              <a:buClr>
                <a:schemeClr val="accent1"/>
              </a:buClr>
              <a:buFont typeface="Arial"/>
              <a:buNone/>
              <a:defRPr sz="1800" b="0" i="0" kern="1200">
                <a:solidFill>
                  <a:schemeClr val="bg1"/>
                </a:solidFill>
                <a:latin typeface="+mj-lt"/>
                <a:ea typeface="Gotham-Book" charset="0"/>
                <a:cs typeface="Gotham-Book" charset="0"/>
              </a:defRPr>
            </a:lvl2pPr>
            <a:lvl3pPr marL="914399" indent="0" algn="l" defTabSz="914399" rtl="0" eaLnBrk="1" latinLnBrk="0" hangingPunct="1">
              <a:lnSpc>
                <a:spcPct val="100000"/>
              </a:lnSpc>
              <a:spcBef>
                <a:spcPts val="500"/>
              </a:spcBef>
              <a:buClr>
                <a:schemeClr val="accent1"/>
              </a:buClr>
              <a:buFont typeface="Arial"/>
              <a:buNone/>
              <a:defRPr sz="1800" b="0" i="0" kern="1200">
                <a:solidFill>
                  <a:schemeClr val="bg1"/>
                </a:solidFill>
                <a:latin typeface="+mj-lt"/>
                <a:ea typeface="Gotham-Book" charset="0"/>
                <a:cs typeface="Gotham-Book" charset="0"/>
              </a:defRPr>
            </a:lvl3pPr>
            <a:lvl4pPr marL="1371597" indent="0" algn="l" defTabSz="914399" rtl="0" eaLnBrk="1" latinLnBrk="0" hangingPunct="1">
              <a:lnSpc>
                <a:spcPct val="100000"/>
              </a:lnSpc>
              <a:spcBef>
                <a:spcPts val="500"/>
              </a:spcBef>
              <a:buClr>
                <a:schemeClr val="accent1"/>
              </a:buClr>
              <a:buFont typeface="Arial"/>
              <a:buNone/>
              <a:defRPr sz="1800" b="0" i="0" kern="1200">
                <a:solidFill>
                  <a:schemeClr val="bg1"/>
                </a:solidFill>
                <a:latin typeface="+mj-lt"/>
                <a:ea typeface="Gotham-Book" charset="0"/>
                <a:cs typeface="Gotham-Book" charset="0"/>
              </a:defRPr>
            </a:lvl4pPr>
            <a:lvl5pPr marL="1828795" indent="0" algn="l" defTabSz="914399" rtl="0" eaLnBrk="1" latinLnBrk="0" hangingPunct="1">
              <a:lnSpc>
                <a:spcPct val="100000"/>
              </a:lnSpc>
              <a:spcBef>
                <a:spcPts val="500"/>
              </a:spcBef>
              <a:buClr>
                <a:schemeClr val="accent1"/>
              </a:buClr>
              <a:buFont typeface="Arial"/>
              <a:buNone/>
              <a:defRPr sz="1800" b="0" i="0" kern="1200">
                <a:solidFill>
                  <a:schemeClr val="bg1"/>
                </a:solidFill>
                <a:latin typeface="+mj-lt"/>
                <a:ea typeface="Gotham-Book" charset="0"/>
                <a:cs typeface="Gotham-Book"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r>
              <a:rPr lang="en-US" dirty="0" smtClean="0"/>
              <a:t>Full Text Search</a:t>
            </a:r>
            <a:endParaRPr lang="en-US" dirty="0"/>
          </a:p>
        </p:txBody>
      </p:sp>
    </p:spTree>
    <p:extLst>
      <p:ext uri="{BB962C8B-B14F-4D97-AF65-F5344CB8AC3E}">
        <p14:creationId xmlns:p14="http://schemas.microsoft.com/office/powerpoint/2010/main" val="2452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Readable Document Keys</a:t>
            </a:r>
            <a:endParaRPr lang="en-US" dirty="0"/>
          </a:p>
        </p:txBody>
      </p:sp>
      <p:sp>
        <p:nvSpPr>
          <p:cNvPr id="7" name="TextBox 6"/>
          <p:cNvSpPr txBox="1"/>
          <p:nvPr/>
        </p:nvSpPr>
        <p:spPr>
          <a:xfrm>
            <a:off x="398323" y="2260048"/>
            <a:ext cx="11489286" cy="2030247"/>
          </a:xfrm>
          <a:prstGeom prst="rect">
            <a:avLst/>
          </a:prstGeom>
          <a:solidFill>
            <a:schemeClr val="tx1">
              <a:lumMod val="85000"/>
              <a:lumOff val="15000"/>
            </a:schemeClr>
          </a:solidFill>
        </p:spPr>
        <p:txBody>
          <a:bodyPr wrap="square" rtlCol="0">
            <a:spAutoFit/>
          </a:bodyPr>
          <a:lstStyle/>
          <a:p>
            <a:r>
              <a:rPr lang="mr-IN" dirty="0" smtClean="0">
                <a:solidFill>
                  <a:schemeClr val="bg1"/>
                </a:solidFill>
                <a:latin typeface="Courier New"/>
                <a:cs typeface="Courier New"/>
              </a:rPr>
              <a:t>{</a:t>
            </a:r>
            <a:endParaRPr lang="mr-IN" dirty="0">
              <a:solidFill>
                <a:schemeClr val="bg1"/>
              </a:solidFill>
              <a:latin typeface="Courier New"/>
              <a:cs typeface="Courier New"/>
            </a:endParaRPr>
          </a:p>
          <a:p>
            <a:r>
              <a:rPr lang="en-US" dirty="0" smtClean="0">
                <a:solidFill>
                  <a:schemeClr val="bg1"/>
                </a:solidFill>
                <a:latin typeface="Courier New"/>
                <a:cs typeface="Courier New"/>
              </a:rPr>
              <a:t>    </a:t>
            </a:r>
            <a:r>
              <a:rPr lang="mr-IN" dirty="0" smtClean="0">
                <a:solidFill>
                  <a:schemeClr val="bg1"/>
                </a:solidFill>
                <a:latin typeface="Courier New"/>
                <a:cs typeface="Courier New"/>
              </a:rPr>
              <a:t>"</a:t>
            </a:r>
            <a:r>
              <a:rPr lang="mr-IN" dirty="0">
                <a:solidFill>
                  <a:schemeClr val="bg1"/>
                </a:solidFill>
                <a:latin typeface="Courier New"/>
                <a:cs typeface="Courier New"/>
              </a:rPr>
              <a:t>name": ”Nic Raboy"</a:t>
            </a:r>
            <a:r>
              <a:rPr lang="mr-IN" dirty="0" smtClean="0">
                <a:solidFill>
                  <a:schemeClr val="bg1"/>
                </a:solidFill>
                <a:latin typeface="Courier New"/>
                <a:cs typeface="Courier New"/>
              </a:rPr>
              <a:t>,</a:t>
            </a:r>
            <a:endParaRPr lang="en-US" dirty="0" smtClean="0">
              <a:solidFill>
                <a:schemeClr val="bg1"/>
              </a:solidFill>
              <a:latin typeface="Courier New"/>
              <a:cs typeface="Courier New"/>
            </a:endParaRPr>
          </a:p>
          <a:p>
            <a:r>
              <a:rPr lang="en-US" dirty="0">
                <a:solidFill>
                  <a:schemeClr val="bg1"/>
                </a:solidFill>
                <a:latin typeface="Courier New"/>
                <a:cs typeface="Courier New"/>
              </a:rPr>
              <a:t> </a:t>
            </a:r>
            <a:r>
              <a:rPr lang="en-US" dirty="0" smtClean="0">
                <a:solidFill>
                  <a:schemeClr val="bg1"/>
                </a:solidFill>
                <a:latin typeface="Courier New"/>
                <a:cs typeface="Courier New"/>
              </a:rPr>
              <a:t>   ”email”: ”</a:t>
            </a:r>
            <a:r>
              <a:rPr lang="en-US" dirty="0" err="1" smtClean="0">
                <a:solidFill>
                  <a:schemeClr val="bg1"/>
                </a:solidFill>
                <a:latin typeface="Courier New"/>
                <a:cs typeface="Courier New"/>
              </a:rPr>
              <a:t>nic@couchbase.com</a:t>
            </a:r>
            <a:r>
              <a:rPr lang="en-US" dirty="0" smtClean="0">
                <a:solidFill>
                  <a:schemeClr val="bg1"/>
                </a:solidFill>
                <a:latin typeface="Courier New"/>
                <a:cs typeface="Courier New"/>
              </a:rPr>
              <a:t>",</a:t>
            </a:r>
            <a:endParaRPr lang="mr-IN" dirty="0">
              <a:solidFill>
                <a:schemeClr val="bg1"/>
              </a:solidFill>
              <a:latin typeface="Courier New"/>
              <a:cs typeface="Courier New"/>
            </a:endParaRPr>
          </a:p>
          <a:p>
            <a:r>
              <a:rPr lang="mr-IN" dirty="0">
                <a:solidFill>
                  <a:schemeClr val="bg1"/>
                </a:solidFill>
                <a:latin typeface="Courier New"/>
                <a:cs typeface="Courier New"/>
              </a:rPr>
              <a:t>    "address": ”450 Mission Street",</a:t>
            </a:r>
          </a:p>
          <a:p>
            <a:r>
              <a:rPr lang="mr-IN" dirty="0">
                <a:solidFill>
                  <a:schemeClr val="bg1"/>
                </a:solidFill>
                <a:latin typeface="Courier New"/>
                <a:cs typeface="Courier New"/>
              </a:rPr>
              <a:t>    "city": ”San </a:t>
            </a:r>
            <a:r>
              <a:rPr lang="mr-IN" dirty="0" smtClean="0">
                <a:solidFill>
                  <a:schemeClr val="bg1"/>
                </a:solidFill>
                <a:latin typeface="Courier New"/>
                <a:cs typeface="Courier New"/>
              </a:rPr>
              <a:t>Francisco”,</a:t>
            </a:r>
            <a:endParaRPr lang="en-US" dirty="0" smtClean="0">
              <a:solidFill>
                <a:schemeClr val="bg1"/>
              </a:solidFill>
              <a:latin typeface="Courier New"/>
              <a:cs typeface="Courier New"/>
            </a:endParaRPr>
          </a:p>
          <a:p>
            <a:r>
              <a:rPr lang="en-US" dirty="0">
                <a:solidFill>
                  <a:schemeClr val="bg1"/>
                </a:solidFill>
                <a:latin typeface="Courier New"/>
                <a:cs typeface="Courier New"/>
              </a:rPr>
              <a:t> </a:t>
            </a:r>
            <a:r>
              <a:rPr lang="en-US" dirty="0" smtClean="0">
                <a:solidFill>
                  <a:schemeClr val="bg1"/>
                </a:solidFill>
                <a:latin typeface="Courier New"/>
                <a:cs typeface="Courier New"/>
              </a:rPr>
              <a:t>   “state”: “CA”</a:t>
            </a:r>
          </a:p>
          <a:p>
            <a:r>
              <a:rPr lang="mr-IN" dirty="0" smtClean="0">
                <a:solidFill>
                  <a:schemeClr val="bg1"/>
                </a:solidFill>
                <a:latin typeface="Courier New"/>
                <a:cs typeface="Courier New"/>
              </a:rPr>
              <a:t>}</a:t>
            </a:r>
            <a:endParaRPr lang="mr-IN" dirty="0">
              <a:solidFill>
                <a:schemeClr val="bg1"/>
              </a:solidFill>
              <a:latin typeface="Courier New"/>
              <a:cs typeface="Courier New"/>
            </a:endParaRPr>
          </a:p>
        </p:txBody>
      </p:sp>
      <p:sp>
        <p:nvSpPr>
          <p:cNvPr id="8" name="TextBox 7"/>
          <p:cNvSpPr txBox="1"/>
          <p:nvPr/>
        </p:nvSpPr>
        <p:spPr>
          <a:xfrm>
            <a:off x="398323" y="1720647"/>
            <a:ext cx="11489286" cy="369178"/>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key: </a:t>
            </a:r>
            <a:r>
              <a:rPr lang="en-US" dirty="0" err="1" smtClean="0">
                <a:solidFill>
                  <a:schemeClr val="bg1"/>
                </a:solidFill>
                <a:latin typeface="Courier New"/>
                <a:cs typeface="Courier New"/>
              </a:rPr>
              <a:t>nic@couchbase.com</a:t>
            </a:r>
            <a:endParaRPr lang="mr-IN" dirty="0">
              <a:solidFill>
                <a:schemeClr val="bg1"/>
              </a:solidFill>
              <a:latin typeface="Courier New"/>
              <a:cs typeface="Courier New"/>
            </a:endParaRPr>
          </a:p>
        </p:txBody>
      </p:sp>
    </p:spTree>
    <p:extLst>
      <p:ext uri="{BB962C8B-B14F-4D97-AF65-F5344CB8AC3E}">
        <p14:creationId xmlns:p14="http://schemas.microsoft.com/office/powerpoint/2010/main" val="298409235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Generated Document Keys</a:t>
            </a:r>
            <a:endParaRPr lang="en-US" dirty="0"/>
          </a:p>
        </p:txBody>
      </p:sp>
      <p:sp>
        <p:nvSpPr>
          <p:cNvPr id="7" name="TextBox 6"/>
          <p:cNvSpPr txBox="1"/>
          <p:nvPr/>
        </p:nvSpPr>
        <p:spPr>
          <a:xfrm>
            <a:off x="398323" y="2260048"/>
            <a:ext cx="11489286" cy="2030247"/>
          </a:xfrm>
          <a:prstGeom prst="rect">
            <a:avLst/>
          </a:prstGeom>
          <a:solidFill>
            <a:schemeClr val="tx1">
              <a:lumMod val="85000"/>
              <a:lumOff val="15000"/>
            </a:schemeClr>
          </a:solidFill>
        </p:spPr>
        <p:txBody>
          <a:bodyPr wrap="square" rtlCol="0">
            <a:spAutoFit/>
          </a:bodyPr>
          <a:lstStyle/>
          <a:p>
            <a:r>
              <a:rPr lang="mr-IN" dirty="0" smtClean="0">
                <a:solidFill>
                  <a:schemeClr val="bg1"/>
                </a:solidFill>
                <a:latin typeface="Courier New"/>
                <a:cs typeface="Courier New"/>
              </a:rPr>
              <a:t>{</a:t>
            </a:r>
            <a:endParaRPr lang="mr-IN" dirty="0">
              <a:solidFill>
                <a:schemeClr val="bg1"/>
              </a:solidFill>
              <a:latin typeface="Courier New"/>
              <a:cs typeface="Courier New"/>
            </a:endParaRPr>
          </a:p>
          <a:p>
            <a:r>
              <a:rPr lang="en-US" dirty="0" smtClean="0">
                <a:solidFill>
                  <a:schemeClr val="bg1"/>
                </a:solidFill>
                <a:latin typeface="Courier New"/>
                <a:cs typeface="Courier New"/>
              </a:rPr>
              <a:t>    </a:t>
            </a:r>
            <a:r>
              <a:rPr lang="mr-IN" dirty="0" smtClean="0">
                <a:solidFill>
                  <a:schemeClr val="bg1"/>
                </a:solidFill>
                <a:latin typeface="Courier New"/>
                <a:cs typeface="Courier New"/>
              </a:rPr>
              <a:t>"</a:t>
            </a:r>
            <a:r>
              <a:rPr lang="mr-IN" dirty="0">
                <a:solidFill>
                  <a:schemeClr val="bg1"/>
                </a:solidFill>
                <a:latin typeface="Courier New"/>
                <a:cs typeface="Courier New"/>
              </a:rPr>
              <a:t>name": ”Nic Raboy"</a:t>
            </a:r>
            <a:r>
              <a:rPr lang="mr-IN" dirty="0" smtClean="0">
                <a:solidFill>
                  <a:schemeClr val="bg1"/>
                </a:solidFill>
                <a:latin typeface="Courier New"/>
                <a:cs typeface="Courier New"/>
              </a:rPr>
              <a:t>,</a:t>
            </a:r>
            <a:endParaRPr lang="en-US" dirty="0" smtClean="0">
              <a:solidFill>
                <a:schemeClr val="bg1"/>
              </a:solidFill>
              <a:latin typeface="Courier New"/>
              <a:cs typeface="Courier New"/>
            </a:endParaRPr>
          </a:p>
          <a:p>
            <a:r>
              <a:rPr lang="en-US" dirty="0">
                <a:solidFill>
                  <a:schemeClr val="bg1"/>
                </a:solidFill>
                <a:latin typeface="Courier New"/>
                <a:cs typeface="Courier New"/>
              </a:rPr>
              <a:t> </a:t>
            </a:r>
            <a:r>
              <a:rPr lang="en-US" dirty="0" smtClean="0">
                <a:solidFill>
                  <a:schemeClr val="bg1"/>
                </a:solidFill>
                <a:latin typeface="Courier New"/>
                <a:cs typeface="Courier New"/>
              </a:rPr>
              <a:t>   ”email”: ”</a:t>
            </a:r>
            <a:r>
              <a:rPr lang="en-US" dirty="0" err="1" smtClean="0">
                <a:solidFill>
                  <a:schemeClr val="bg1"/>
                </a:solidFill>
                <a:latin typeface="Courier New"/>
                <a:cs typeface="Courier New"/>
              </a:rPr>
              <a:t>nic@couchbase.com</a:t>
            </a:r>
            <a:r>
              <a:rPr lang="en-US" dirty="0" smtClean="0">
                <a:solidFill>
                  <a:schemeClr val="bg1"/>
                </a:solidFill>
                <a:latin typeface="Courier New"/>
                <a:cs typeface="Courier New"/>
              </a:rPr>
              <a:t>",</a:t>
            </a:r>
            <a:endParaRPr lang="mr-IN" dirty="0">
              <a:solidFill>
                <a:schemeClr val="bg1"/>
              </a:solidFill>
              <a:latin typeface="Courier New"/>
              <a:cs typeface="Courier New"/>
            </a:endParaRPr>
          </a:p>
          <a:p>
            <a:r>
              <a:rPr lang="mr-IN" dirty="0">
                <a:solidFill>
                  <a:schemeClr val="bg1"/>
                </a:solidFill>
                <a:latin typeface="Courier New"/>
                <a:cs typeface="Courier New"/>
              </a:rPr>
              <a:t>    "address": ”450 Mission Street",</a:t>
            </a:r>
          </a:p>
          <a:p>
            <a:r>
              <a:rPr lang="mr-IN" dirty="0">
                <a:solidFill>
                  <a:schemeClr val="bg1"/>
                </a:solidFill>
                <a:latin typeface="Courier New"/>
                <a:cs typeface="Courier New"/>
              </a:rPr>
              <a:t>    "city": ”San </a:t>
            </a:r>
            <a:r>
              <a:rPr lang="mr-IN" dirty="0" smtClean="0">
                <a:solidFill>
                  <a:schemeClr val="bg1"/>
                </a:solidFill>
                <a:latin typeface="Courier New"/>
                <a:cs typeface="Courier New"/>
              </a:rPr>
              <a:t>Francisco”,</a:t>
            </a:r>
            <a:endParaRPr lang="en-US" dirty="0" smtClean="0">
              <a:solidFill>
                <a:schemeClr val="bg1"/>
              </a:solidFill>
              <a:latin typeface="Courier New"/>
              <a:cs typeface="Courier New"/>
            </a:endParaRPr>
          </a:p>
          <a:p>
            <a:r>
              <a:rPr lang="en-US" dirty="0">
                <a:solidFill>
                  <a:schemeClr val="bg1"/>
                </a:solidFill>
                <a:latin typeface="Courier New"/>
                <a:cs typeface="Courier New"/>
              </a:rPr>
              <a:t> </a:t>
            </a:r>
            <a:r>
              <a:rPr lang="en-US" dirty="0" smtClean="0">
                <a:solidFill>
                  <a:schemeClr val="bg1"/>
                </a:solidFill>
                <a:latin typeface="Courier New"/>
                <a:cs typeface="Courier New"/>
              </a:rPr>
              <a:t>   “state”: “CA”</a:t>
            </a:r>
          </a:p>
          <a:p>
            <a:r>
              <a:rPr lang="mr-IN" dirty="0" smtClean="0">
                <a:solidFill>
                  <a:schemeClr val="bg1"/>
                </a:solidFill>
                <a:latin typeface="Courier New"/>
                <a:cs typeface="Courier New"/>
              </a:rPr>
              <a:t>}</a:t>
            </a:r>
            <a:endParaRPr lang="mr-IN" dirty="0">
              <a:solidFill>
                <a:schemeClr val="bg1"/>
              </a:solidFill>
              <a:latin typeface="Courier New"/>
              <a:cs typeface="Courier New"/>
            </a:endParaRPr>
          </a:p>
        </p:txBody>
      </p:sp>
      <p:sp>
        <p:nvSpPr>
          <p:cNvPr id="8" name="TextBox 7"/>
          <p:cNvSpPr txBox="1"/>
          <p:nvPr/>
        </p:nvSpPr>
        <p:spPr>
          <a:xfrm>
            <a:off x="398323" y="1720647"/>
            <a:ext cx="11489286" cy="369178"/>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key: </a:t>
            </a:r>
            <a:r>
              <a:rPr lang="mr-IN" dirty="0">
                <a:solidFill>
                  <a:schemeClr val="bg1"/>
                </a:solidFill>
                <a:latin typeface="Courier New"/>
                <a:cs typeface="Courier New"/>
              </a:rPr>
              <a:t>f8d8d616-6ce0-4344-9793-4ec5a676c223</a:t>
            </a:r>
          </a:p>
        </p:txBody>
      </p:sp>
    </p:spTree>
    <p:extLst>
      <p:ext uri="{BB962C8B-B14F-4D97-AF65-F5344CB8AC3E}">
        <p14:creationId xmlns:p14="http://schemas.microsoft.com/office/powerpoint/2010/main" val="337226441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Compound Document Keys</a:t>
            </a:r>
            <a:endParaRPr lang="en-US" dirty="0"/>
          </a:p>
        </p:txBody>
      </p:sp>
      <p:sp>
        <p:nvSpPr>
          <p:cNvPr id="7" name="TextBox 6"/>
          <p:cNvSpPr txBox="1"/>
          <p:nvPr/>
        </p:nvSpPr>
        <p:spPr>
          <a:xfrm>
            <a:off x="398323" y="2260048"/>
            <a:ext cx="11489286" cy="2030247"/>
          </a:xfrm>
          <a:prstGeom prst="rect">
            <a:avLst/>
          </a:prstGeom>
          <a:solidFill>
            <a:schemeClr val="tx1">
              <a:lumMod val="85000"/>
              <a:lumOff val="15000"/>
            </a:schemeClr>
          </a:solidFill>
        </p:spPr>
        <p:txBody>
          <a:bodyPr wrap="square" rtlCol="0">
            <a:spAutoFit/>
          </a:bodyPr>
          <a:lstStyle/>
          <a:p>
            <a:r>
              <a:rPr lang="mr-IN" dirty="0" smtClean="0">
                <a:solidFill>
                  <a:schemeClr val="bg1"/>
                </a:solidFill>
                <a:latin typeface="Courier New"/>
                <a:cs typeface="Courier New"/>
              </a:rPr>
              <a:t>{</a:t>
            </a:r>
            <a:endParaRPr lang="mr-IN" dirty="0">
              <a:solidFill>
                <a:schemeClr val="bg1"/>
              </a:solidFill>
              <a:latin typeface="Courier New"/>
              <a:cs typeface="Courier New"/>
            </a:endParaRPr>
          </a:p>
          <a:p>
            <a:r>
              <a:rPr lang="en-US" dirty="0" smtClean="0">
                <a:solidFill>
                  <a:schemeClr val="bg1"/>
                </a:solidFill>
                <a:latin typeface="Courier New"/>
                <a:cs typeface="Courier New"/>
              </a:rPr>
              <a:t>    </a:t>
            </a:r>
            <a:r>
              <a:rPr lang="mr-IN" dirty="0" smtClean="0">
                <a:solidFill>
                  <a:schemeClr val="bg1"/>
                </a:solidFill>
                <a:latin typeface="Courier New"/>
                <a:cs typeface="Courier New"/>
              </a:rPr>
              <a:t>"</a:t>
            </a:r>
            <a:r>
              <a:rPr lang="mr-IN" dirty="0">
                <a:solidFill>
                  <a:schemeClr val="bg1"/>
                </a:solidFill>
                <a:latin typeface="Courier New"/>
                <a:cs typeface="Courier New"/>
              </a:rPr>
              <a:t>name": ”Nic Raboy"</a:t>
            </a:r>
            <a:r>
              <a:rPr lang="mr-IN" dirty="0" smtClean="0">
                <a:solidFill>
                  <a:schemeClr val="bg1"/>
                </a:solidFill>
                <a:latin typeface="Courier New"/>
                <a:cs typeface="Courier New"/>
              </a:rPr>
              <a:t>,</a:t>
            </a:r>
            <a:endParaRPr lang="en-US" dirty="0" smtClean="0">
              <a:solidFill>
                <a:schemeClr val="bg1"/>
              </a:solidFill>
              <a:latin typeface="Courier New"/>
              <a:cs typeface="Courier New"/>
            </a:endParaRPr>
          </a:p>
          <a:p>
            <a:r>
              <a:rPr lang="en-US" dirty="0">
                <a:solidFill>
                  <a:schemeClr val="bg1"/>
                </a:solidFill>
                <a:latin typeface="Courier New"/>
                <a:cs typeface="Courier New"/>
              </a:rPr>
              <a:t> </a:t>
            </a:r>
            <a:r>
              <a:rPr lang="en-US" dirty="0" smtClean="0">
                <a:solidFill>
                  <a:schemeClr val="bg1"/>
                </a:solidFill>
                <a:latin typeface="Courier New"/>
                <a:cs typeface="Courier New"/>
              </a:rPr>
              <a:t>   ”email”: ”</a:t>
            </a:r>
            <a:r>
              <a:rPr lang="en-US" dirty="0" err="1" smtClean="0">
                <a:solidFill>
                  <a:schemeClr val="bg1"/>
                </a:solidFill>
                <a:latin typeface="Courier New"/>
                <a:cs typeface="Courier New"/>
              </a:rPr>
              <a:t>nic@couchbase.com</a:t>
            </a:r>
            <a:r>
              <a:rPr lang="en-US" dirty="0" smtClean="0">
                <a:solidFill>
                  <a:schemeClr val="bg1"/>
                </a:solidFill>
                <a:latin typeface="Courier New"/>
                <a:cs typeface="Courier New"/>
              </a:rPr>
              <a:t>",</a:t>
            </a:r>
            <a:endParaRPr lang="mr-IN" dirty="0">
              <a:solidFill>
                <a:schemeClr val="bg1"/>
              </a:solidFill>
              <a:latin typeface="Courier New"/>
              <a:cs typeface="Courier New"/>
            </a:endParaRPr>
          </a:p>
          <a:p>
            <a:r>
              <a:rPr lang="mr-IN" dirty="0">
                <a:solidFill>
                  <a:schemeClr val="bg1"/>
                </a:solidFill>
                <a:latin typeface="Courier New"/>
                <a:cs typeface="Courier New"/>
              </a:rPr>
              <a:t>    "address": ”450 Mission Street",</a:t>
            </a:r>
          </a:p>
          <a:p>
            <a:r>
              <a:rPr lang="mr-IN" dirty="0">
                <a:solidFill>
                  <a:schemeClr val="bg1"/>
                </a:solidFill>
                <a:latin typeface="Courier New"/>
                <a:cs typeface="Courier New"/>
              </a:rPr>
              <a:t>    "city": ”San </a:t>
            </a:r>
            <a:r>
              <a:rPr lang="mr-IN" dirty="0" smtClean="0">
                <a:solidFill>
                  <a:schemeClr val="bg1"/>
                </a:solidFill>
                <a:latin typeface="Courier New"/>
                <a:cs typeface="Courier New"/>
              </a:rPr>
              <a:t>Francisco”,</a:t>
            </a:r>
            <a:endParaRPr lang="en-US" dirty="0" smtClean="0">
              <a:solidFill>
                <a:schemeClr val="bg1"/>
              </a:solidFill>
              <a:latin typeface="Courier New"/>
              <a:cs typeface="Courier New"/>
            </a:endParaRPr>
          </a:p>
          <a:p>
            <a:r>
              <a:rPr lang="en-US" dirty="0">
                <a:solidFill>
                  <a:schemeClr val="bg1"/>
                </a:solidFill>
                <a:latin typeface="Courier New"/>
                <a:cs typeface="Courier New"/>
              </a:rPr>
              <a:t> </a:t>
            </a:r>
            <a:r>
              <a:rPr lang="en-US" dirty="0" smtClean="0">
                <a:solidFill>
                  <a:schemeClr val="bg1"/>
                </a:solidFill>
                <a:latin typeface="Courier New"/>
                <a:cs typeface="Courier New"/>
              </a:rPr>
              <a:t>   “state”: “CA”</a:t>
            </a:r>
          </a:p>
          <a:p>
            <a:r>
              <a:rPr lang="mr-IN" dirty="0" smtClean="0">
                <a:solidFill>
                  <a:schemeClr val="bg1"/>
                </a:solidFill>
                <a:latin typeface="Courier New"/>
                <a:cs typeface="Courier New"/>
              </a:rPr>
              <a:t>}</a:t>
            </a:r>
            <a:endParaRPr lang="mr-IN" dirty="0">
              <a:solidFill>
                <a:schemeClr val="bg1"/>
              </a:solidFill>
              <a:latin typeface="Courier New"/>
              <a:cs typeface="Courier New"/>
            </a:endParaRPr>
          </a:p>
        </p:txBody>
      </p:sp>
      <p:sp>
        <p:nvSpPr>
          <p:cNvPr id="8" name="TextBox 7"/>
          <p:cNvSpPr txBox="1"/>
          <p:nvPr/>
        </p:nvSpPr>
        <p:spPr>
          <a:xfrm>
            <a:off x="398323" y="1720647"/>
            <a:ext cx="11489286" cy="369178"/>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key: profile::</a:t>
            </a:r>
            <a:r>
              <a:rPr lang="mr-IN" dirty="0" smtClean="0">
                <a:solidFill>
                  <a:schemeClr val="bg1"/>
                </a:solidFill>
                <a:latin typeface="Courier New"/>
                <a:cs typeface="Courier New"/>
              </a:rPr>
              <a:t>f8d8d616</a:t>
            </a:r>
            <a:r>
              <a:rPr lang="mr-IN" dirty="0">
                <a:solidFill>
                  <a:schemeClr val="bg1"/>
                </a:solidFill>
                <a:latin typeface="Courier New"/>
                <a:cs typeface="Courier New"/>
              </a:rPr>
              <a:t>-6ce0-4344-9793-4ec5a676c223</a:t>
            </a:r>
          </a:p>
        </p:txBody>
      </p:sp>
    </p:spTree>
    <p:extLst>
      <p:ext uri="{BB962C8B-B14F-4D97-AF65-F5344CB8AC3E}">
        <p14:creationId xmlns:p14="http://schemas.microsoft.com/office/powerpoint/2010/main" val="240258652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Mixed Document Key Example</a:t>
            </a:r>
            <a:endParaRPr lang="en-US" dirty="0"/>
          </a:p>
        </p:txBody>
      </p:sp>
      <p:sp>
        <p:nvSpPr>
          <p:cNvPr id="7" name="TextBox 6"/>
          <p:cNvSpPr txBox="1"/>
          <p:nvPr/>
        </p:nvSpPr>
        <p:spPr>
          <a:xfrm>
            <a:off x="398324" y="2260048"/>
            <a:ext cx="5453836" cy="2030247"/>
          </a:xfrm>
          <a:prstGeom prst="rect">
            <a:avLst/>
          </a:prstGeom>
          <a:solidFill>
            <a:schemeClr val="tx1">
              <a:lumMod val="85000"/>
              <a:lumOff val="15000"/>
            </a:schemeClr>
          </a:solidFill>
        </p:spPr>
        <p:txBody>
          <a:bodyPr wrap="square" rtlCol="0">
            <a:spAutoFit/>
          </a:bodyPr>
          <a:lstStyle/>
          <a:p>
            <a:r>
              <a:rPr lang="mr-IN" dirty="0" smtClean="0">
                <a:solidFill>
                  <a:schemeClr val="bg1"/>
                </a:solidFill>
                <a:latin typeface="Courier New"/>
                <a:cs typeface="Courier New"/>
              </a:rPr>
              <a:t>{</a:t>
            </a:r>
            <a:endParaRPr lang="mr-IN" dirty="0">
              <a:solidFill>
                <a:schemeClr val="bg1"/>
              </a:solidFill>
              <a:latin typeface="Courier New"/>
              <a:cs typeface="Courier New"/>
            </a:endParaRPr>
          </a:p>
          <a:p>
            <a:r>
              <a:rPr lang="en-US" dirty="0" smtClean="0">
                <a:solidFill>
                  <a:schemeClr val="bg1"/>
                </a:solidFill>
                <a:latin typeface="Courier New"/>
                <a:cs typeface="Courier New"/>
              </a:rPr>
              <a:t>    </a:t>
            </a:r>
            <a:r>
              <a:rPr lang="mr-IN" dirty="0" smtClean="0">
                <a:solidFill>
                  <a:schemeClr val="bg1"/>
                </a:solidFill>
                <a:latin typeface="Courier New"/>
                <a:cs typeface="Courier New"/>
              </a:rPr>
              <a:t>"</a:t>
            </a:r>
            <a:r>
              <a:rPr lang="mr-IN" dirty="0">
                <a:solidFill>
                  <a:schemeClr val="bg1"/>
                </a:solidFill>
                <a:latin typeface="Courier New"/>
                <a:cs typeface="Courier New"/>
              </a:rPr>
              <a:t>name": ”Nic Raboy"</a:t>
            </a:r>
            <a:r>
              <a:rPr lang="mr-IN" dirty="0" smtClean="0">
                <a:solidFill>
                  <a:schemeClr val="bg1"/>
                </a:solidFill>
                <a:latin typeface="Courier New"/>
                <a:cs typeface="Courier New"/>
              </a:rPr>
              <a:t>,</a:t>
            </a:r>
            <a:endParaRPr lang="en-US" dirty="0" smtClean="0">
              <a:solidFill>
                <a:schemeClr val="bg1"/>
              </a:solidFill>
              <a:latin typeface="Courier New"/>
              <a:cs typeface="Courier New"/>
            </a:endParaRPr>
          </a:p>
          <a:p>
            <a:r>
              <a:rPr lang="en-US" dirty="0">
                <a:solidFill>
                  <a:schemeClr val="bg1"/>
                </a:solidFill>
                <a:latin typeface="Courier New"/>
                <a:cs typeface="Courier New"/>
              </a:rPr>
              <a:t> </a:t>
            </a:r>
            <a:r>
              <a:rPr lang="en-US" dirty="0" smtClean="0">
                <a:solidFill>
                  <a:schemeClr val="bg1"/>
                </a:solidFill>
                <a:latin typeface="Courier New"/>
                <a:cs typeface="Courier New"/>
              </a:rPr>
              <a:t>   ”email”: ”</a:t>
            </a:r>
            <a:r>
              <a:rPr lang="en-US" dirty="0" err="1" smtClean="0">
                <a:solidFill>
                  <a:schemeClr val="bg1"/>
                </a:solidFill>
                <a:latin typeface="Courier New"/>
                <a:cs typeface="Courier New"/>
              </a:rPr>
              <a:t>nic@couchbase.com</a:t>
            </a:r>
            <a:r>
              <a:rPr lang="en-US" dirty="0" smtClean="0">
                <a:solidFill>
                  <a:schemeClr val="bg1"/>
                </a:solidFill>
                <a:latin typeface="Courier New"/>
                <a:cs typeface="Courier New"/>
              </a:rPr>
              <a:t>",</a:t>
            </a:r>
            <a:endParaRPr lang="mr-IN" dirty="0">
              <a:solidFill>
                <a:schemeClr val="bg1"/>
              </a:solidFill>
              <a:latin typeface="Courier New"/>
              <a:cs typeface="Courier New"/>
            </a:endParaRPr>
          </a:p>
          <a:p>
            <a:r>
              <a:rPr lang="mr-IN" dirty="0">
                <a:solidFill>
                  <a:schemeClr val="bg1"/>
                </a:solidFill>
                <a:latin typeface="Courier New"/>
                <a:cs typeface="Courier New"/>
              </a:rPr>
              <a:t>    "address": ”450 Mission Street",</a:t>
            </a:r>
          </a:p>
          <a:p>
            <a:r>
              <a:rPr lang="mr-IN" dirty="0">
                <a:solidFill>
                  <a:schemeClr val="bg1"/>
                </a:solidFill>
                <a:latin typeface="Courier New"/>
                <a:cs typeface="Courier New"/>
              </a:rPr>
              <a:t>    "city": ”San </a:t>
            </a:r>
            <a:r>
              <a:rPr lang="mr-IN" dirty="0" smtClean="0">
                <a:solidFill>
                  <a:schemeClr val="bg1"/>
                </a:solidFill>
                <a:latin typeface="Courier New"/>
                <a:cs typeface="Courier New"/>
              </a:rPr>
              <a:t>Francisco”,</a:t>
            </a:r>
            <a:endParaRPr lang="en-US" dirty="0" smtClean="0">
              <a:solidFill>
                <a:schemeClr val="bg1"/>
              </a:solidFill>
              <a:latin typeface="Courier New"/>
              <a:cs typeface="Courier New"/>
            </a:endParaRPr>
          </a:p>
          <a:p>
            <a:r>
              <a:rPr lang="en-US" dirty="0">
                <a:solidFill>
                  <a:schemeClr val="bg1"/>
                </a:solidFill>
                <a:latin typeface="Courier New"/>
                <a:cs typeface="Courier New"/>
              </a:rPr>
              <a:t> </a:t>
            </a:r>
            <a:r>
              <a:rPr lang="en-US" dirty="0" smtClean="0">
                <a:solidFill>
                  <a:schemeClr val="bg1"/>
                </a:solidFill>
                <a:latin typeface="Courier New"/>
                <a:cs typeface="Courier New"/>
              </a:rPr>
              <a:t>   “state”: “CA”</a:t>
            </a:r>
          </a:p>
          <a:p>
            <a:r>
              <a:rPr lang="mr-IN" dirty="0" smtClean="0">
                <a:solidFill>
                  <a:schemeClr val="bg1"/>
                </a:solidFill>
                <a:latin typeface="Courier New"/>
                <a:cs typeface="Courier New"/>
              </a:rPr>
              <a:t>}</a:t>
            </a:r>
            <a:endParaRPr lang="mr-IN" dirty="0">
              <a:solidFill>
                <a:schemeClr val="bg1"/>
              </a:solidFill>
              <a:latin typeface="Courier New"/>
              <a:cs typeface="Courier New"/>
            </a:endParaRPr>
          </a:p>
        </p:txBody>
      </p:sp>
      <p:sp>
        <p:nvSpPr>
          <p:cNvPr id="8" name="TextBox 7"/>
          <p:cNvSpPr txBox="1"/>
          <p:nvPr/>
        </p:nvSpPr>
        <p:spPr>
          <a:xfrm>
            <a:off x="398324" y="1720647"/>
            <a:ext cx="5453836" cy="369178"/>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key: </a:t>
            </a:r>
            <a:r>
              <a:rPr lang="mr-IN" dirty="0">
                <a:solidFill>
                  <a:schemeClr val="bg1"/>
                </a:solidFill>
                <a:latin typeface="Courier New"/>
                <a:cs typeface="Courier New"/>
              </a:rPr>
              <a:t>f8d8d616-6ce0-</a:t>
            </a:r>
            <a:r>
              <a:rPr lang="mr-IN" dirty="0" smtClean="0">
                <a:solidFill>
                  <a:schemeClr val="bg1"/>
                </a:solidFill>
                <a:latin typeface="Courier New"/>
                <a:cs typeface="Courier New"/>
              </a:rPr>
              <a:t>4344</a:t>
            </a:r>
            <a:endParaRPr lang="mr-IN" dirty="0">
              <a:solidFill>
                <a:schemeClr val="bg1"/>
              </a:solidFill>
              <a:latin typeface="Courier New"/>
              <a:cs typeface="Courier New"/>
            </a:endParaRPr>
          </a:p>
        </p:txBody>
      </p:sp>
      <p:sp>
        <p:nvSpPr>
          <p:cNvPr id="5" name="TextBox 4"/>
          <p:cNvSpPr txBox="1"/>
          <p:nvPr/>
        </p:nvSpPr>
        <p:spPr>
          <a:xfrm>
            <a:off x="6109297" y="2260048"/>
            <a:ext cx="5817588" cy="922868"/>
          </a:xfrm>
          <a:prstGeom prst="rect">
            <a:avLst/>
          </a:prstGeom>
          <a:solidFill>
            <a:schemeClr val="tx1">
              <a:lumMod val="85000"/>
              <a:lumOff val="15000"/>
            </a:schemeClr>
          </a:solidFill>
        </p:spPr>
        <p:txBody>
          <a:bodyPr wrap="square" rtlCol="0">
            <a:spAutoFit/>
          </a:bodyPr>
          <a:lstStyle/>
          <a:p>
            <a:r>
              <a:rPr lang="mr-IN" dirty="0" smtClean="0">
                <a:solidFill>
                  <a:schemeClr val="bg1"/>
                </a:solidFill>
                <a:latin typeface="Courier New"/>
                <a:cs typeface="Courier New"/>
              </a:rPr>
              <a:t>{</a:t>
            </a:r>
            <a:endParaRPr lang="mr-IN" dirty="0">
              <a:solidFill>
                <a:schemeClr val="bg1"/>
              </a:solidFill>
              <a:latin typeface="Courier New"/>
              <a:cs typeface="Courier New"/>
            </a:endParaRPr>
          </a:p>
          <a:p>
            <a:r>
              <a:rPr lang="en-US" dirty="0" smtClean="0">
                <a:solidFill>
                  <a:schemeClr val="bg1"/>
                </a:solidFill>
                <a:latin typeface="Courier New"/>
                <a:cs typeface="Courier New"/>
              </a:rPr>
              <a:t>    “profile”: “</a:t>
            </a:r>
            <a:r>
              <a:rPr lang="mr-IN" dirty="0">
                <a:solidFill>
                  <a:schemeClr val="bg1"/>
                </a:solidFill>
                <a:latin typeface="Courier New"/>
                <a:cs typeface="Courier New"/>
              </a:rPr>
              <a:t>f8d8d616-6ce0-</a:t>
            </a:r>
            <a:r>
              <a:rPr lang="mr-IN" dirty="0" smtClean="0">
                <a:solidFill>
                  <a:schemeClr val="bg1"/>
                </a:solidFill>
                <a:latin typeface="Courier New"/>
                <a:cs typeface="Courier New"/>
              </a:rPr>
              <a:t>4344</a:t>
            </a:r>
            <a:r>
              <a:rPr lang="en-US" dirty="0" smtClean="0">
                <a:solidFill>
                  <a:schemeClr val="bg1"/>
                </a:solidFill>
                <a:latin typeface="Courier New"/>
                <a:cs typeface="Courier New"/>
              </a:rPr>
              <a:t>”</a:t>
            </a:r>
          </a:p>
          <a:p>
            <a:r>
              <a:rPr lang="mr-IN" dirty="0" smtClean="0">
                <a:solidFill>
                  <a:schemeClr val="bg1"/>
                </a:solidFill>
                <a:latin typeface="Courier New"/>
                <a:cs typeface="Courier New"/>
              </a:rPr>
              <a:t>}</a:t>
            </a:r>
            <a:endParaRPr lang="mr-IN" dirty="0">
              <a:solidFill>
                <a:schemeClr val="bg1"/>
              </a:solidFill>
              <a:latin typeface="Courier New"/>
              <a:cs typeface="Courier New"/>
            </a:endParaRPr>
          </a:p>
        </p:txBody>
      </p:sp>
      <p:sp>
        <p:nvSpPr>
          <p:cNvPr id="6" name="TextBox 5"/>
          <p:cNvSpPr txBox="1"/>
          <p:nvPr/>
        </p:nvSpPr>
        <p:spPr>
          <a:xfrm>
            <a:off x="6109297" y="1720647"/>
            <a:ext cx="5817588" cy="369178"/>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key: </a:t>
            </a:r>
            <a:r>
              <a:rPr lang="en-US" dirty="0" err="1" smtClean="0">
                <a:solidFill>
                  <a:schemeClr val="bg1"/>
                </a:solidFill>
                <a:latin typeface="Courier New"/>
                <a:cs typeface="Courier New"/>
              </a:rPr>
              <a:t>facebook</a:t>
            </a:r>
            <a:r>
              <a:rPr lang="en-US" dirty="0" smtClean="0">
                <a:solidFill>
                  <a:schemeClr val="bg1"/>
                </a:solidFill>
                <a:latin typeface="Courier New"/>
                <a:cs typeface="Courier New"/>
              </a:rPr>
              <a:t>::1234</a:t>
            </a:r>
            <a:endParaRPr lang="mr-IN" dirty="0">
              <a:solidFill>
                <a:schemeClr val="bg1"/>
              </a:solidFill>
              <a:latin typeface="Courier New"/>
              <a:cs typeface="Courier New"/>
            </a:endParaRPr>
          </a:p>
        </p:txBody>
      </p:sp>
      <p:sp>
        <p:nvSpPr>
          <p:cNvPr id="9" name="TextBox 8"/>
          <p:cNvSpPr txBox="1"/>
          <p:nvPr/>
        </p:nvSpPr>
        <p:spPr>
          <a:xfrm>
            <a:off x="6109297" y="3849129"/>
            <a:ext cx="5817588" cy="922868"/>
          </a:xfrm>
          <a:prstGeom prst="rect">
            <a:avLst/>
          </a:prstGeom>
          <a:solidFill>
            <a:schemeClr val="tx1">
              <a:lumMod val="85000"/>
              <a:lumOff val="15000"/>
            </a:schemeClr>
          </a:solidFill>
        </p:spPr>
        <p:txBody>
          <a:bodyPr wrap="square" rtlCol="0">
            <a:spAutoFit/>
          </a:bodyPr>
          <a:lstStyle/>
          <a:p>
            <a:r>
              <a:rPr lang="mr-IN" dirty="0" smtClean="0">
                <a:solidFill>
                  <a:schemeClr val="bg1"/>
                </a:solidFill>
                <a:latin typeface="Courier New"/>
                <a:cs typeface="Courier New"/>
              </a:rPr>
              <a:t>{</a:t>
            </a:r>
            <a:endParaRPr lang="mr-IN" dirty="0">
              <a:solidFill>
                <a:schemeClr val="bg1"/>
              </a:solidFill>
              <a:latin typeface="Courier New"/>
              <a:cs typeface="Courier New"/>
            </a:endParaRPr>
          </a:p>
          <a:p>
            <a:r>
              <a:rPr lang="en-US" dirty="0" smtClean="0">
                <a:solidFill>
                  <a:schemeClr val="bg1"/>
                </a:solidFill>
                <a:latin typeface="Courier New"/>
                <a:cs typeface="Courier New"/>
              </a:rPr>
              <a:t>    “profile”: “</a:t>
            </a:r>
            <a:r>
              <a:rPr lang="mr-IN" dirty="0">
                <a:solidFill>
                  <a:schemeClr val="bg1"/>
                </a:solidFill>
                <a:latin typeface="Courier New"/>
                <a:cs typeface="Courier New"/>
              </a:rPr>
              <a:t>f8d8d616-6ce0-</a:t>
            </a:r>
            <a:r>
              <a:rPr lang="mr-IN" dirty="0" smtClean="0">
                <a:solidFill>
                  <a:schemeClr val="bg1"/>
                </a:solidFill>
                <a:latin typeface="Courier New"/>
                <a:cs typeface="Courier New"/>
              </a:rPr>
              <a:t>4344</a:t>
            </a:r>
            <a:r>
              <a:rPr lang="en-US" dirty="0" smtClean="0">
                <a:solidFill>
                  <a:schemeClr val="bg1"/>
                </a:solidFill>
                <a:latin typeface="Courier New"/>
                <a:cs typeface="Courier New"/>
              </a:rPr>
              <a:t>”</a:t>
            </a:r>
          </a:p>
          <a:p>
            <a:r>
              <a:rPr lang="mr-IN" dirty="0" smtClean="0">
                <a:solidFill>
                  <a:schemeClr val="bg1"/>
                </a:solidFill>
                <a:latin typeface="Courier New"/>
                <a:cs typeface="Courier New"/>
              </a:rPr>
              <a:t>}</a:t>
            </a:r>
            <a:endParaRPr lang="mr-IN" dirty="0">
              <a:solidFill>
                <a:schemeClr val="bg1"/>
              </a:solidFill>
              <a:latin typeface="Courier New"/>
              <a:cs typeface="Courier New"/>
            </a:endParaRPr>
          </a:p>
        </p:txBody>
      </p:sp>
      <p:sp>
        <p:nvSpPr>
          <p:cNvPr id="10" name="TextBox 9"/>
          <p:cNvSpPr txBox="1"/>
          <p:nvPr/>
        </p:nvSpPr>
        <p:spPr>
          <a:xfrm>
            <a:off x="6109297" y="3309728"/>
            <a:ext cx="5817588" cy="369178"/>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key: twitter::1234</a:t>
            </a:r>
            <a:endParaRPr lang="mr-IN" dirty="0">
              <a:solidFill>
                <a:schemeClr val="bg1"/>
              </a:solidFill>
              <a:latin typeface="Courier New"/>
              <a:cs typeface="Courier New"/>
            </a:endParaRPr>
          </a:p>
        </p:txBody>
      </p:sp>
    </p:spTree>
    <p:extLst>
      <p:ext uri="{BB962C8B-B14F-4D97-AF65-F5344CB8AC3E}">
        <p14:creationId xmlns:p14="http://schemas.microsoft.com/office/powerpoint/2010/main" val="229398524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Relational Databases</a:t>
            </a:r>
            <a:endParaRPr lang="en-US" dirty="0"/>
          </a:p>
        </p:txBody>
      </p:sp>
      <p:sp>
        <p:nvSpPr>
          <p:cNvPr id="3" name="TextBox 2"/>
          <p:cNvSpPr txBox="1"/>
          <p:nvPr/>
        </p:nvSpPr>
        <p:spPr>
          <a:xfrm>
            <a:off x="5420121" y="2691036"/>
            <a:ext cx="6532950" cy="1753402"/>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SELECT</a:t>
            </a:r>
          </a:p>
          <a:p>
            <a:r>
              <a:rPr lang="en-US" dirty="0">
                <a:solidFill>
                  <a:schemeClr val="bg1"/>
                </a:solidFill>
                <a:latin typeface="Courier New"/>
                <a:cs typeface="Courier New"/>
              </a:rPr>
              <a:t> </a:t>
            </a:r>
            <a:r>
              <a:rPr lang="en-US" dirty="0" smtClean="0">
                <a:solidFill>
                  <a:schemeClr val="bg1"/>
                </a:solidFill>
                <a:latin typeface="Courier New"/>
                <a:cs typeface="Courier New"/>
              </a:rPr>
              <a:t>   </a:t>
            </a:r>
            <a:r>
              <a:rPr lang="en-US" dirty="0" err="1" smtClean="0">
                <a:solidFill>
                  <a:schemeClr val="bg1"/>
                </a:solidFill>
                <a:latin typeface="Courier New"/>
                <a:cs typeface="Courier New"/>
              </a:rPr>
              <a:t>c.firstname</a:t>
            </a:r>
            <a:r>
              <a:rPr lang="en-US" dirty="0" smtClean="0">
                <a:solidFill>
                  <a:schemeClr val="bg1"/>
                </a:solidFill>
                <a:latin typeface="Courier New"/>
                <a:cs typeface="Courier New"/>
              </a:rPr>
              <a:t>, </a:t>
            </a:r>
            <a:r>
              <a:rPr lang="en-US" dirty="0" err="1" smtClean="0">
                <a:solidFill>
                  <a:schemeClr val="bg1"/>
                </a:solidFill>
                <a:latin typeface="Courier New"/>
                <a:cs typeface="Courier New"/>
              </a:rPr>
              <a:t>c.lastname</a:t>
            </a:r>
            <a:r>
              <a:rPr lang="en-US" dirty="0" smtClean="0">
                <a:solidFill>
                  <a:schemeClr val="bg1"/>
                </a:solidFill>
                <a:latin typeface="Courier New"/>
                <a:cs typeface="Courier New"/>
              </a:rPr>
              <a:t>, </a:t>
            </a:r>
            <a:r>
              <a:rPr lang="en-US" dirty="0" err="1" smtClean="0">
                <a:solidFill>
                  <a:schemeClr val="bg1"/>
                </a:solidFill>
                <a:latin typeface="Courier New"/>
                <a:cs typeface="Courier New"/>
              </a:rPr>
              <a:t>p.name</a:t>
            </a:r>
            <a:r>
              <a:rPr lang="en-US" dirty="0" smtClean="0">
                <a:solidFill>
                  <a:schemeClr val="bg1"/>
                </a:solidFill>
                <a:latin typeface="Courier New"/>
                <a:cs typeface="Courier New"/>
              </a:rPr>
              <a:t>, </a:t>
            </a:r>
            <a:r>
              <a:rPr lang="en-US" dirty="0" err="1" smtClean="0">
                <a:solidFill>
                  <a:schemeClr val="bg1"/>
                </a:solidFill>
                <a:latin typeface="Courier New"/>
                <a:cs typeface="Courier New"/>
              </a:rPr>
              <a:t>o.total</a:t>
            </a:r>
            <a:endParaRPr lang="en-US" dirty="0">
              <a:solidFill>
                <a:schemeClr val="bg1"/>
              </a:solidFill>
              <a:latin typeface="Courier New"/>
              <a:cs typeface="Courier New"/>
            </a:endParaRPr>
          </a:p>
          <a:p>
            <a:r>
              <a:rPr lang="en-US" dirty="0" smtClean="0">
                <a:solidFill>
                  <a:schemeClr val="bg1"/>
                </a:solidFill>
                <a:latin typeface="Courier New"/>
                <a:cs typeface="Courier New"/>
              </a:rPr>
              <a:t>FROM invoice AS </a:t>
            </a:r>
            <a:r>
              <a:rPr lang="en-US" dirty="0" err="1" smtClean="0">
                <a:solidFill>
                  <a:schemeClr val="bg1"/>
                </a:solidFill>
                <a:latin typeface="Courier New"/>
                <a:cs typeface="Courier New"/>
              </a:rPr>
              <a:t>i</a:t>
            </a:r>
            <a:endParaRPr lang="en-US" dirty="0" smtClean="0">
              <a:solidFill>
                <a:schemeClr val="bg1"/>
              </a:solidFill>
              <a:latin typeface="Courier New"/>
              <a:cs typeface="Courier New"/>
            </a:endParaRPr>
          </a:p>
          <a:p>
            <a:r>
              <a:rPr lang="en-US" dirty="0" smtClean="0">
                <a:solidFill>
                  <a:schemeClr val="bg1"/>
                </a:solidFill>
                <a:latin typeface="Courier New"/>
                <a:cs typeface="Courier New"/>
              </a:rPr>
              <a:t>JOIN order AS o ON </a:t>
            </a:r>
            <a:r>
              <a:rPr lang="en-US" dirty="0" err="1" smtClean="0">
                <a:solidFill>
                  <a:schemeClr val="bg1"/>
                </a:solidFill>
                <a:latin typeface="Courier New"/>
                <a:cs typeface="Courier New"/>
              </a:rPr>
              <a:t>i.order</a:t>
            </a:r>
            <a:r>
              <a:rPr lang="en-US" dirty="0" smtClean="0">
                <a:solidFill>
                  <a:schemeClr val="bg1"/>
                </a:solidFill>
                <a:latin typeface="Courier New"/>
                <a:cs typeface="Courier New"/>
              </a:rPr>
              <a:t> = </a:t>
            </a:r>
            <a:r>
              <a:rPr lang="en-US" dirty="0" err="1" smtClean="0">
                <a:solidFill>
                  <a:schemeClr val="bg1"/>
                </a:solidFill>
                <a:latin typeface="Courier New"/>
                <a:cs typeface="Courier New"/>
              </a:rPr>
              <a:t>o.order</a:t>
            </a:r>
            <a:endParaRPr lang="en-US" dirty="0" smtClean="0">
              <a:solidFill>
                <a:schemeClr val="bg1"/>
              </a:solidFill>
              <a:latin typeface="Courier New"/>
              <a:cs typeface="Courier New"/>
            </a:endParaRPr>
          </a:p>
          <a:p>
            <a:r>
              <a:rPr lang="en-US" dirty="0" smtClean="0">
                <a:solidFill>
                  <a:schemeClr val="bg1"/>
                </a:solidFill>
                <a:latin typeface="Courier New"/>
                <a:cs typeface="Courier New"/>
              </a:rPr>
              <a:t>JOIN product AS p ON </a:t>
            </a:r>
            <a:r>
              <a:rPr lang="en-US" dirty="0" err="1" smtClean="0">
                <a:solidFill>
                  <a:schemeClr val="bg1"/>
                </a:solidFill>
                <a:latin typeface="Courier New"/>
                <a:cs typeface="Courier New"/>
              </a:rPr>
              <a:t>i.product</a:t>
            </a:r>
            <a:r>
              <a:rPr lang="en-US" dirty="0" smtClean="0">
                <a:solidFill>
                  <a:schemeClr val="bg1"/>
                </a:solidFill>
                <a:latin typeface="Courier New"/>
                <a:cs typeface="Courier New"/>
              </a:rPr>
              <a:t> = </a:t>
            </a:r>
            <a:r>
              <a:rPr lang="en-US" dirty="0" err="1" smtClean="0">
                <a:solidFill>
                  <a:schemeClr val="bg1"/>
                </a:solidFill>
                <a:latin typeface="Courier New"/>
                <a:cs typeface="Courier New"/>
              </a:rPr>
              <a:t>p.product</a:t>
            </a:r>
            <a:endParaRPr lang="en-US" dirty="0" smtClean="0">
              <a:solidFill>
                <a:schemeClr val="bg1"/>
              </a:solidFill>
              <a:latin typeface="Courier New"/>
              <a:cs typeface="Courier New"/>
            </a:endParaRPr>
          </a:p>
          <a:p>
            <a:r>
              <a:rPr lang="en-US" dirty="0" smtClean="0">
                <a:solidFill>
                  <a:schemeClr val="bg1"/>
                </a:solidFill>
                <a:latin typeface="Courier New"/>
                <a:cs typeface="Courier New"/>
              </a:rPr>
              <a:t>JOIN customer AS c ON </a:t>
            </a:r>
            <a:r>
              <a:rPr lang="en-US" dirty="0" err="1" smtClean="0">
                <a:solidFill>
                  <a:schemeClr val="bg1"/>
                </a:solidFill>
                <a:latin typeface="Courier New"/>
                <a:cs typeface="Courier New"/>
              </a:rPr>
              <a:t>o.customer</a:t>
            </a:r>
            <a:r>
              <a:rPr lang="en-US" dirty="0" smtClean="0">
                <a:solidFill>
                  <a:schemeClr val="bg1"/>
                </a:solidFill>
                <a:latin typeface="Courier New"/>
                <a:cs typeface="Courier New"/>
              </a:rPr>
              <a:t> = </a:t>
            </a:r>
            <a:r>
              <a:rPr lang="en-US" dirty="0" err="1" smtClean="0">
                <a:solidFill>
                  <a:schemeClr val="bg1"/>
                </a:solidFill>
                <a:latin typeface="Courier New"/>
                <a:cs typeface="Courier New"/>
              </a:rPr>
              <a:t>c.customer</a:t>
            </a:r>
            <a:endParaRPr lang="en-US" dirty="0">
              <a:solidFill>
                <a:schemeClr val="bg1"/>
              </a:solidFill>
              <a:latin typeface="Courier New"/>
              <a:cs typeface="Courier New"/>
            </a:endParaRPr>
          </a:p>
        </p:txBody>
      </p:sp>
      <p:graphicFrame>
        <p:nvGraphicFramePr>
          <p:cNvPr id="4" name="Table 3"/>
          <p:cNvGraphicFramePr>
            <a:graphicFrameLocks noGrp="1"/>
          </p:cNvGraphicFramePr>
          <p:nvPr>
            <p:extLst>
              <p:ext uri="{D42A27DB-BD31-4B8C-83A1-F6EECF244321}">
                <p14:modId xmlns:p14="http://schemas.microsoft.com/office/powerpoint/2010/main" val="3379411763"/>
              </p:ext>
            </p:extLst>
          </p:nvPr>
        </p:nvGraphicFramePr>
        <p:xfrm>
          <a:off x="398323" y="1295297"/>
          <a:ext cx="4838508" cy="1112520"/>
        </p:xfrm>
        <a:graphic>
          <a:graphicData uri="http://schemas.openxmlformats.org/drawingml/2006/table">
            <a:tbl>
              <a:tblPr firstRow="1" bandRow="1">
                <a:tableStyleId>{5C22544A-7EE6-4342-B048-85BDC9FD1C3A}</a:tableStyleId>
              </a:tblPr>
              <a:tblGrid>
                <a:gridCol w="1612836"/>
                <a:gridCol w="1612836"/>
                <a:gridCol w="1612836"/>
              </a:tblGrid>
              <a:tr h="370840">
                <a:tc gridSpan="3">
                  <a:txBody>
                    <a:bodyPr/>
                    <a:lstStyle/>
                    <a:p>
                      <a:r>
                        <a:rPr lang="en-US" dirty="0" smtClean="0"/>
                        <a:t>Customers</a:t>
                      </a:r>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r>
                        <a:rPr lang="en-US" b="1" dirty="0" smtClean="0"/>
                        <a:t>customer</a:t>
                      </a:r>
                      <a:endParaRPr lang="en-US" b="1" dirty="0"/>
                    </a:p>
                  </a:txBody>
                  <a:tcPr/>
                </a:tc>
                <a:tc>
                  <a:txBody>
                    <a:bodyPr/>
                    <a:lstStyle/>
                    <a:p>
                      <a:r>
                        <a:rPr lang="en-US" b="1" dirty="0" err="1" smtClean="0"/>
                        <a:t>firstname</a:t>
                      </a:r>
                      <a:endParaRPr lang="en-US" b="1" dirty="0"/>
                    </a:p>
                  </a:txBody>
                  <a:tcPr/>
                </a:tc>
                <a:tc>
                  <a:txBody>
                    <a:bodyPr/>
                    <a:lstStyle/>
                    <a:p>
                      <a:r>
                        <a:rPr lang="en-US" b="1" dirty="0" err="1" smtClean="0"/>
                        <a:t>lastname</a:t>
                      </a:r>
                      <a:endParaRPr lang="en-US" b="1" dirty="0"/>
                    </a:p>
                  </a:txBody>
                  <a:tcPr/>
                </a:tc>
              </a:tr>
              <a:tr h="370840">
                <a:tc>
                  <a:txBody>
                    <a:bodyPr/>
                    <a:lstStyle/>
                    <a:p>
                      <a:r>
                        <a:rPr lang="en-US" dirty="0" smtClean="0"/>
                        <a:t>2342</a:t>
                      </a:r>
                      <a:endParaRPr lang="en-US" dirty="0"/>
                    </a:p>
                  </a:txBody>
                  <a:tcPr/>
                </a:tc>
                <a:tc>
                  <a:txBody>
                    <a:bodyPr/>
                    <a:lstStyle/>
                    <a:p>
                      <a:r>
                        <a:rPr lang="en-US" dirty="0" smtClean="0"/>
                        <a:t>Nic</a:t>
                      </a:r>
                      <a:endParaRPr lang="en-US" dirty="0"/>
                    </a:p>
                  </a:txBody>
                  <a:tcPr/>
                </a:tc>
                <a:tc>
                  <a:txBody>
                    <a:bodyPr/>
                    <a:lstStyle/>
                    <a:p>
                      <a:r>
                        <a:rPr lang="en-US" dirty="0" smtClean="0"/>
                        <a:t>Raboy</a:t>
                      </a:r>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859707836"/>
              </p:ext>
            </p:extLst>
          </p:nvPr>
        </p:nvGraphicFramePr>
        <p:xfrm>
          <a:off x="398323" y="2455217"/>
          <a:ext cx="4838510" cy="1112520"/>
        </p:xfrm>
        <a:graphic>
          <a:graphicData uri="http://schemas.openxmlformats.org/drawingml/2006/table">
            <a:tbl>
              <a:tblPr firstRow="1" bandRow="1">
                <a:tableStyleId>{5C22544A-7EE6-4342-B048-85BDC9FD1C3A}</a:tableStyleId>
              </a:tblPr>
              <a:tblGrid>
                <a:gridCol w="1609870"/>
                <a:gridCol w="3228640"/>
              </a:tblGrid>
              <a:tr h="370840">
                <a:tc gridSpan="2">
                  <a:txBody>
                    <a:bodyPr/>
                    <a:lstStyle/>
                    <a:p>
                      <a:r>
                        <a:rPr lang="en-US" dirty="0" smtClean="0"/>
                        <a:t>Products</a:t>
                      </a:r>
                      <a:endParaRPr lang="en-US" dirty="0"/>
                    </a:p>
                  </a:txBody>
                  <a:tcPr/>
                </a:tc>
                <a:tc hMerge="1">
                  <a:txBody>
                    <a:bodyPr/>
                    <a:lstStyle/>
                    <a:p>
                      <a:endParaRPr lang="en-US" dirty="0"/>
                    </a:p>
                  </a:txBody>
                  <a:tcPr/>
                </a:tc>
              </a:tr>
              <a:tr h="370840">
                <a:tc>
                  <a:txBody>
                    <a:bodyPr/>
                    <a:lstStyle/>
                    <a:p>
                      <a:r>
                        <a:rPr lang="en-US" b="1" dirty="0" smtClean="0"/>
                        <a:t>product</a:t>
                      </a:r>
                      <a:endParaRPr lang="en-US" b="1" dirty="0"/>
                    </a:p>
                  </a:txBody>
                  <a:tcPr/>
                </a:tc>
                <a:tc>
                  <a:txBody>
                    <a:bodyPr/>
                    <a:lstStyle/>
                    <a:p>
                      <a:r>
                        <a:rPr lang="en-US" b="1" dirty="0" smtClean="0"/>
                        <a:t>name</a:t>
                      </a:r>
                      <a:endParaRPr lang="en-US" b="1" dirty="0"/>
                    </a:p>
                  </a:txBody>
                  <a:tcPr/>
                </a:tc>
              </a:tr>
              <a:tr h="370840">
                <a:tc>
                  <a:txBody>
                    <a:bodyPr/>
                    <a:lstStyle/>
                    <a:p>
                      <a:r>
                        <a:rPr lang="en-US" dirty="0" smtClean="0"/>
                        <a:t>7182</a:t>
                      </a:r>
                      <a:endParaRPr lang="en-US" dirty="0"/>
                    </a:p>
                  </a:txBody>
                  <a:tcPr/>
                </a:tc>
                <a:tc>
                  <a:txBody>
                    <a:bodyPr/>
                    <a:lstStyle/>
                    <a:p>
                      <a:r>
                        <a:rPr lang="en-US" dirty="0" smtClean="0"/>
                        <a:t>Nintendo Switch</a:t>
                      </a:r>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019860604"/>
              </p:ext>
            </p:extLst>
          </p:nvPr>
        </p:nvGraphicFramePr>
        <p:xfrm>
          <a:off x="398323" y="3733704"/>
          <a:ext cx="4838508" cy="1112520"/>
        </p:xfrm>
        <a:graphic>
          <a:graphicData uri="http://schemas.openxmlformats.org/drawingml/2006/table">
            <a:tbl>
              <a:tblPr firstRow="1" bandRow="1">
                <a:tableStyleId>{5C22544A-7EE6-4342-B048-85BDC9FD1C3A}</a:tableStyleId>
              </a:tblPr>
              <a:tblGrid>
                <a:gridCol w="973118"/>
                <a:gridCol w="1932695"/>
                <a:gridCol w="1932695"/>
              </a:tblGrid>
              <a:tr h="370840">
                <a:tc gridSpan="2">
                  <a:txBody>
                    <a:bodyPr/>
                    <a:lstStyle/>
                    <a:p>
                      <a:r>
                        <a:rPr lang="en-US" dirty="0" smtClean="0"/>
                        <a:t>Orders</a:t>
                      </a:r>
                      <a:endParaRPr lang="en-US" dirty="0"/>
                    </a:p>
                  </a:txBody>
                  <a:tcPr/>
                </a:tc>
                <a:tc hMerge="1">
                  <a:txBody>
                    <a:bodyPr/>
                    <a:lstStyle/>
                    <a:p>
                      <a:endParaRPr lang="en-US" dirty="0"/>
                    </a:p>
                  </a:txBody>
                  <a:tcPr/>
                </a:tc>
                <a:tc>
                  <a:txBody>
                    <a:bodyPr/>
                    <a:lstStyle/>
                    <a:p>
                      <a:endParaRPr lang="en-US" dirty="0"/>
                    </a:p>
                  </a:txBody>
                  <a:tcPr/>
                </a:tc>
              </a:tr>
              <a:tr h="370840">
                <a:tc>
                  <a:txBody>
                    <a:bodyPr/>
                    <a:lstStyle/>
                    <a:p>
                      <a:r>
                        <a:rPr lang="en-US" b="1" dirty="0" smtClean="0"/>
                        <a:t>order</a:t>
                      </a:r>
                      <a:endParaRPr lang="en-US" b="1" dirty="0"/>
                    </a:p>
                  </a:txBody>
                  <a:tcPr/>
                </a:tc>
                <a:tc>
                  <a:txBody>
                    <a:bodyPr/>
                    <a:lstStyle/>
                    <a:p>
                      <a:r>
                        <a:rPr lang="en-US" b="1" dirty="0" smtClean="0"/>
                        <a:t>total</a:t>
                      </a:r>
                      <a:endParaRPr lang="en-US" b="1" dirty="0"/>
                    </a:p>
                  </a:txBody>
                  <a:tcPr/>
                </a:tc>
                <a:tc>
                  <a:txBody>
                    <a:bodyPr/>
                    <a:lstStyle/>
                    <a:p>
                      <a:r>
                        <a:rPr lang="en-US" b="1" dirty="0" smtClean="0"/>
                        <a:t>customer</a:t>
                      </a:r>
                      <a:endParaRPr lang="en-US" b="1" dirty="0"/>
                    </a:p>
                  </a:txBody>
                  <a:tcPr/>
                </a:tc>
              </a:tr>
              <a:tr h="370840">
                <a:tc>
                  <a:txBody>
                    <a:bodyPr/>
                    <a:lstStyle/>
                    <a:p>
                      <a:r>
                        <a:rPr lang="en-US" dirty="0" smtClean="0"/>
                        <a:t>1234</a:t>
                      </a:r>
                      <a:endParaRPr lang="en-US" dirty="0"/>
                    </a:p>
                  </a:txBody>
                  <a:tcPr/>
                </a:tc>
                <a:tc>
                  <a:txBody>
                    <a:bodyPr/>
                    <a:lstStyle/>
                    <a:p>
                      <a:r>
                        <a:rPr lang="en-US" dirty="0" smtClean="0"/>
                        <a:t>$299.99</a:t>
                      </a:r>
                      <a:endParaRPr lang="en-US" dirty="0"/>
                    </a:p>
                  </a:txBody>
                  <a:tcPr/>
                </a:tc>
                <a:tc>
                  <a:txBody>
                    <a:bodyPr/>
                    <a:lstStyle/>
                    <a:p>
                      <a:r>
                        <a:rPr lang="en-US" dirty="0" smtClean="0"/>
                        <a:t>2342</a:t>
                      </a:r>
                      <a:endParaRPr lang="en-US"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822393706"/>
              </p:ext>
            </p:extLst>
          </p:nvPr>
        </p:nvGraphicFramePr>
        <p:xfrm>
          <a:off x="398323" y="4940893"/>
          <a:ext cx="4838508" cy="1112520"/>
        </p:xfrm>
        <a:graphic>
          <a:graphicData uri="http://schemas.openxmlformats.org/drawingml/2006/table">
            <a:tbl>
              <a:tblPr firstRow="1" bandRow="1">
                <a:tableStyleId>{5C22544A-7EE6-4342-B048-85BDC9FD1C3A}</a:tableStyleId>
              </a:tblPr>
              <a:tblGrid>
                <a:gridCol w="1612836"/>
                <a:gridCol w="1612836"/>
                <a:gridCol w="1612836"/>
              </a:tblGrid>
              <a:tr h="370840">
                <a:tc gridSpan="3">
                  <a:txBody>
                    <a:bodyPr/>
                    <a:lstStyle/>
                    <a:p>
                      <a:r>
                        <a:rPr lang="en-US" dirty="0" smtClean="0"/>
                        <a:t>Invoice</a:t>
                      </a:r>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r>
                        <a:rPr lang="en-US" b="1" dirty="0" smtClean="0"/>
                        <a:t>order</a:t>
                      </a:r>
                      <a:endParaRPr lang="en-US" b="1" dirty="0"/>
                    </a:p>
                  </a:txBody>
                  <a:tcPr/>
                </a:tc>
                <a:tc>
                  <a:txBody>
                    <a:bodyPr/>
                    <a:lstStyle/>
                    <a:p>
                      <a:r>
                        <a:rPr lang="en-US" b="1" dirty="0" smtClean="0"/>
                        <a:t>product</a:t>
                      </a:r>
                      <a:endParaRPr lang="en-US" b="1" dirty="0"/>
                    </a:p>
                  </a:txBody>
                  <a:tcPr/>
                </a:tc>
                <a:tc>
                  <a:txBody>
                    <a:bodyPr/>
                    <a:lstStyle/>
                    <a:p>
                      <a:r>
                        <a:rPr lang="en-US" b="1" dirty="0" smtClean="0"/>
                        <a:t>quantity</a:t>
                      </a:r>
                      <a:endParaRPr lang="en-US" b="1" dirty="0"/>
                    </a:p>
                  </a:txBody>
                  <a:tcPr/>
                </a:tc>
              </a:tr>
              <a:tr h="370840">
                <a:tc>
                  <a:txBody>
                    <a:bodyPr/>
                    <a:lstStyle/>
                    <a:p>
                      <a:r>
                        <a:rPr lang="en-US" dirty="0" smtClean="0"/>
                        <a:t>1234</a:t>
                      </a:r>
                      <a:endParaRPr lang="en-US" dirty="0"/>
                    </a:p>
                  </a:txBody>
                  <a:tcPr/>
                </a:tc>
                <a:tc>
                  <a:txBody>
                    <a:bodyPr/>
                    <a:lstStyle/>
                    <a:p>
                      <a:r>
                        <a:rPr lang="en-US" dirty="0" smtClean="0"/>
                        <a:t>7182</a:t>
                      </a:r>
                      <a:endParaRPr lang="en-US" dirty="0"/>
                    </a:p>
                  </a:txBody>
                  <a:tcPr/>
                </a:tc>
                <a:tc>
                  <a:txBody>
                    <a:bodyPr/>
                    <a:lstStyle/>
                    <a:p>
                      <a:r>
                        <a:rPr lang="en-US" dirty="0" smtClean="0"/>
                        <a:t>2</a:t>
                      </a:r>
                    </a:p>
                  </a:txBody>
                  <a:tcPr/>
                </a:tc>
              </a:tr>
            </a:tbl>
          </a:graphicData>
        </a:graphic>
      </p:graphicFrame>
    </p:spTree>
    <p:extLst>
      <p:ext uri="{BB962C8B-B14F-4D97-AF65-F5344CB8AC3E}">
        <p14:creationId xmlns:p14="http://schemas.microsoft.com/office/powerpoint/2010/main" val="357651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The Embedded Approach</a:t>
            </a:r>
            <a:endParaRPr lang="en-US" dirty="0"/>
          </a:p>
        </p:txBody>
      </p:sp>
      <p:sp>
        <p:nvSpPr>
          <p:cNvPr id="3" name="TextBox 2"/>
          <p:cNvSpPr txBox="1"/>
          <p:nvPr/>
        </p:nvSpPr>
        <p:spPr>
          <a:xfrm>
            <a:off x="6546039" y="1611836"/>
            <a:ext cx="5307127" cy="4245005"/>
          </a:xfrm>
          <a:prstGeom prst="rect">
            <a:avLst/>
          </a:prstGeom>
          <a:solidFill>
            <a:schemeClr val="tx1">
              <a:lumMod val="85000"/>
              <a:lumOff val="15000"/>
            </a:schemeClr>
          </a:solidFill>
        </p:spPr>
        <p:txBody>
          <a:bodyPr wrap="none" rtlCol="0">
            <a:spAutoFit/>
          </a:bodyPr>
          <a:lstStyle/>
          <a:p>
            <a:r>
              <a:rPr lang="mr-IN" dirty="0">
                <a:solidFill>
                  <a:schemeClr val="bg1"/>
                </a:solidFill>
                <a:latin typeface="Courier New"/>
                <a:cs typeface="Courier New"/>
              </a:rPr>
              <a:t>{</a:t>
            </a:r>
          </a:p>
          <a:p>
            <a:r>
              <a:rPr lang="mr-IN" dirty="0">
                <a:solidFill>
                  <a:schemeClr val="bg1"/>
                </a:solidFill>
                <a:latin typeface="Courier New"/>
                <a:cs typeface="Courier New"/>
              </a:rPr>
              <a:t>    "order": 1234,</a:t>
            </a:r>
          </a:p>
          <a:p>
            <a:r>
              <a:rPr lang="mr-IN" dirty="0">
                <a:solidFill>
                  <a:schemeClr val="bg1"/>
                </a:solidFill>
                <a:latin typeface="Courier New"/>
                <a:cs typeface="Courier New"/>
              </a:rPr>
              <a:t>    "customer": {</a:t>
            </a:r>
          </a:p>
          <a:p>
            <a:r>
              <a:rPr lang="mr-IN" dirty="0">
                <a:solidFill>
                  <a:schemeClr val="bg1"/>
                </a:solidFill>
                <a:latin typeface="Courier New"/>
                <a:cs typeface="Courier New"/>
              </a:rPr>
              <a:t>        "customer": "2342",</a:t>
            </a:r>
          </a:p>
          <a:p>
            <a:r>
              <a:rPr lang="mr-IN" dirty="0">
                <a:solidFill>
                  <a:schemeClr val="bg1"/>
                </a:solidFill>
                <a:latin typeface="Courier New"/>
                <a:cs typeface="Courier New"/>
              </a:rPr>
              <a:t>        "firstname": "Nic",</a:t>
            </a:r>
          </a:p>
          <a:p>
            <a:r>
              <a:rPr lang="mr-IN" dirty="0">
                <a:solidFill>
                  <a:schemeClr val="bg1"/>
                </a:solidFill>
                <a:latin typeface="Courier New"/>
                <a:cs typeface="Courier New"/>
              </a:rPr>
              <a:t>        "lastname": "Raboy"</a:t>
            </a:r>
          </a:p>
          <a:p>
            <a:r>
              <a:rPr lang="mr-IN" dirty="0">
                <a:solidFill>
                  <a:schemeClr val="bg1"/>
                </a:solidFill>
                <a:latin typeface="Courier New"/>
                <a:cs typeface="Courier New"/>
              </a:rPr>
              <a:t>    },</a:t>
            </a:r>
          </a:p>
          <a:p>
            <a:r>
              <a:rPr lang="mr-IN" dirty="0">
                <a:solidFill>
                  <a:schemeClr val="bg1"/>
                </a:solidFill>
                <a:latin typeface="Courier New"/>
                <a:cs typeface="Courier New"/>
              </a:rPr>
              <a:t>    "products": [</a:t>
            </a:r>
          </a:p>
          <a:p>
            <a:r>
              <a:rPr lang="mr-IN" dirty="0">
                <a:solidFill>
                  <a:schemeClr val="bg1"/>
                </a:solidFill>
                <a:latin typeface="Courier New"/>
                <a:cs typeface="Courier New"/>
              </a:rPr>
              <a:t>        {</a:t>
            </a:r>
          </a:p>
          <a:p>
            <a:r>
              <a:rPr lang="mr-IN" dirty="0">
                <a:solidFill>
                  <a:schemeClr val="bg1"/>
                </a:solidFill>
                <a:latin typeface="Courier New"/>
                <a:cs typeface="Courier New"/>
              </a:rPr>
              <a:t>            "product": 7182,</a:t>
            </a:r>
          </a:p>
          <a:p>
            <a:r>
              <a:rPr lang="mr-IN" dirty="0">
                <a:solidFill>
                  <a:schemeClr val="bg1"/>
                </a:solidFill>
                <a:latin typeface="Courier New"/>
                <a:cs typeface="Courier New"/>
              </a:rPr>
              <a:t>            "name": "Nintendo Switch"</a:t>
            </a:r>
          </a:p>
          <a:p>
            <a:r>
              <a:rPr lang="mr-IN" dirty="0">
                <a:solidFill>
                  <a:schemeClr val="bg1"/>
                </a:solidFill>
                <a:latin typeface="Courier New"/>
                <a:cs typeface="Courier New"/>
              </a:rPr>
              <a:t>        }</a:t>
            </a:r>
          </a:p>
          <a:p>
            <a:r>
              <a:rPr lang="mr-IN" dirty="0">
                <a:solidFill>
                  <a:schemeClr val="bg1"/>
                </a:solidFill>
                <a:latin typeface="Courier New"/>
                <a:cs typeface="Courier New"/>
              </a:rPr>
              <a:t>    ],</a:t>
            </a:r>
          </a:p>
          <a:p>
            <a:r>
              <a:rPr lang="mr-IN" dirty="0">
                <a:solidFill>
                  <a:schemeClr val="bg1"/>
                </a:solidFill>
                <a:latin typeface="Courier New"/>
                <a:cs typeface="Courier New"/>
              </a:rPr>
              <a:t>    "total": "$299.99"</a:t>
            </a:r>
          </a:p>
          <a:p>
            <a:r>
              <a:rPr lang="mr-IN" dirty="0">
                <a:solidFill>
                  <a:schemeClr val="bg1"/>
                </a:solidFill>
                <a:latin typeface="Courier New"/>
                <a:cs typeface="Courier New"/>
              </a:rPr>
              <a:t>}</a:t>
            </a:r>
            <a:endParaRPr lang="en-US" dirty="0">
              <a:solidFill>
                <a:schemeClr val="bg1"/>
              </a:solidFill>
              <a:latin typeface="Courier New"/>
              <a:cs typeface="Courier New"/>
            </a:endParaRPr>
          </a:p>
        </p:txBody>
      </p:sp>
      <p:graphicFrame>
        <p:nvGraphicFramePr>
          <p:cNvPr id="4" name="Table 3"/>
          <p:cNvGraphicFramePr>
            <a:graphicFrameLocks noGrp="1"/>
          </p:cNvGraphicFramePr>
          <p:nvPr>
            <p:extLst>
              <p:ext uri="{D42A27DB-BD31-4B8C-83A1-F6EECF244321}">
                <p14:modId xmlns:p14="http://schemas.microsoft.com/office/powerpoint/2010/main" val="584892745"/>
              </p:ext>
            </p:extLst>
          </p:nvPr>
        </p:nvGraphicFramePr>
        <p:xfrm>
          <a:off x="398323" y="1295297"/>
          <a:ext cx="6042981" cy="1112520"/>
        </p:xfrm>
        <a:graphic>
          <a:graphicData uri="http://schemas.openxmlformats.org/drawingml/2006/table">
            <a:tbl>
              <a:tblPr firstRow="1" bandRow="1">
                <a:tableStyleId>{5C22544A-7EE6-4342-B048-85BDC9FD1C3A}</a:tableStyleId>
              </a:tblPr>
              <a:tblGrid>
                <a:gridCol w="2014327"/>
                <a:gridCol w="2014327"/>
                <a:gridCol w="2014327"/>
              </a:tblGrid>
              <a:tr h="370840">
                <a:tc gridSpan="3">
                  <a:txBody>
                    <a:bodyPr/>
                    <a:lstStyle/>
                    <a:p>
                      <a:r>
                        <a:rPr lang="en-US" dirty="0" smtClean="0"/>
                        <a:t>Customers</a:t>
                      </a:r>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r>
                        <a:rPr lang="en-US" b="1" dirty="0" smtClean="0"/>
                        <a:t>customer</a:t>
                      </a:r>
                      <a:endParaRPr lang="en-US" b="1" dirty="0"/>
                    </a:p>
                  </a:txBody>
                  <a:tcPr/>
                </a:tc>
                <a:tc>
                  <a:txBody>
                    <a:bodyPr/>
                    <a:lstStyle/>
                    <a:p>
                      <a:r>
                        <a:rPr lang="en-US" b="1" dirty="0" err="1" smtClean="0"/>
                        <a:t>firstname</a:t>
                      </a:r>
                      <a:endParaRPr lang="en-US" b="1" dirty="0"/>
                    </a:p>
                  </a:txBody>
                  <a:tcPr/>
                </a:tc>
                <a:tc>
                  <a:txBody>
                    <a:bodyPr/>
                    <a:lstStyle/>
                    <a:p>
                      <a:r>
                        <a:rPr lang="en-US" b="1" dirty="0" err="1" smtClean="0"/>
                        <a:t>lastname</a:t>
                      </a:r>
                      <a:endParaRPr lang="en-US" b="1" dirty="0"/>
                    </a:p>
                  </a:txBody>
                  <a:tcPr/>
                </a:tc>
              </a:tr>
              <a:tr h="370840">
                <a:tc>
                  <a:txBody>
                    <a:bodyPr/>
                    <a:lstStyle/>
                    <a:p>
                      <a:r>
                        <a:rPr lang="en-US" dirty="0" smtClean="0"/>
                        <a:t>2342</a:t>
                      </a:r>
                      <a:endParaRPr lang="en-US" dirty="0"/>
                    </a:p>
                  </a:txBody>
                  <a:tcPr/>
                </a:tc>
                <a:tc>
                  <a:txBody>
                    <a:bodyPr/>
                    <a:lstStyle/>
                    <a:p>
                      <a:r>
                        <a:rPr lang="en-US" dirty="0" smtClean="0"/>
                        <a:t>Nic</a:t>
                      </a:r>
                      <a:endParaRPr lang="en-US" dirty="0"/>
                    </a:p>
                  </a:txBody>
                  <a:tcPr/>
                </a:tc>
                <a:tc>
                  <a:txBody>
                    <a:bodyPr/>
                    <a:lstStyle/>
                    <a:p>
                      <a:r>
                        <a:rPr lang="en-US" dirty="0" smtClean="0"/>
                        <a:t>Raboy</a:t>
                      </a:r>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329346107"/>
              </p:ext>
            </p:extLst>
          </p:nvPr>
        </p:nvGraphicFramePr>
        <p:xfrm>
          <a:off x="398323" y="2455217"/>
          <a:ext cx="6042982" cy="1112520"/>
        </p:xfrm>
        <a:graphic>
          <a:graphicData uri="http://schemas.openxmlformats.org/drawingml/2006/table">
            <a:tbl>
              <a:tblPr firstRow="1" bandRow="1">
                <a:tableStyleId>{5C22544A-7EE6-4342-B048-85BDC9FD1C3A}</a:tableStyleId>
              </a:tblPr>
              <a:tblGrid>
                <a:gridCol w="2010622"/>
                <a:gridCol w="4032360"/>
              </a:tblGrid>
              <a:tr h="370840">
                <a:tc gridSpan="2">
                  <a:txBody>
                    <a:bodyPr/>
                    <a:lstStyle/>
                    <a:p>
                      <a:r>
                        <a:rPr lang="en-US" dirty="0" smtClean="0"/>
                        <a:t>Products</a:t>
                      </a:r>
                      <a:endParaRPr lang="en-US" dirty="0"/>
                    </a:p>
                  </a:txBody>
                  <a:tcPr/>
                </a:tc>
                <a:tc hMerge="1">
                  <a:txBody>
                    <a:bodyPr/>
                    <a:lstStyle/>
                    <a:p>
                      <a:endParaRPr lang="en-US" dirty="0"/>
                    </a:p>
                  </a:txBody>
                  <a:tcPr/>
                </a:tc>
              </a:tr>
              <a:tr h="370840">
                <a:tc>
                  <a:txBody>
                    <a:bodyPr/>
                    <a:lstStyle/>
                    <a:p>
                      <a:r>
                        <a:rPr lang="en-US" b="1" dirty="0" smtClean="0"/>
                        <a:t>product</a:t>
                      </a:r>
                      <a:endParaRPr lang="en-US" b="1" dirty="0"/>
                    </a:p>
                  </a:txBody>
                  <a:tcPr/>
                </a:tc>
                <a:tc>
                  <a:txBody>
                    <a:bodyPr/>
                    <a:lstStyle/>
                    <a:p>
                      <a:r>
                        <a:rPr lang="en-US" b="1" dirty="0" smtClean="0"/>
                        <a:t>name</a:t>
                      </a:r>
                      <a:endParaRPr lang="en-US" b="1" dirty="0"/>
                    </a:p>
                  </a:txBody>
                  <a:tcPr/>
                </a:tc>
              </a:tr>
              <a:tr h="370840">
                <a:tc>
                  <a:txBody>
                    <a:bodyPr/>
                    <a:lstStyle/>
                    <a:p>
                      <a:r>
                        <a:rPr lang="en-US" dirty="0" smtClean="0"/>
                        <a:t>7182</a:t>
                      </a:r>
                      <a:endParaRPr lang="en-US" dirty="0"/>
                    </a:p>
                  </a:txBody>
                  <a:tcPr/>
                </a:tc>
                <a:tc>
                  <a:txBody>
                    <a:bodyPr/>
                    <a:lstStyle/>
                    <a:p>
                      <a:r>
                        <a:rPr lang="en-US" dirty="0" smtClean="0"/>
                        <a:t>Nintendo Switch</a:t>
                      </a:r>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574591372"/>
              </p:ext>
            </p:extLst>
          </p:nvPr>
        </p:nvGraphicFramePr>
        <p:xfrm>
          <a:off x="398323" y="3733704"/>
          <a:ext cx="6042981" cy="1112520"/>
        </p:xfrm>
        <a:graphic>
          <a:graphicData uri="http://schemas.openxmlformats.org/drawingml/2006/table">
            <a:tbl>
              <a:tblPr firstRow="1" bandRow="1">
                <a:tableStyleId>{5C22544A-7EE6-4342-B048-85BDC9FD1C3A}</a:tableStyleId>
              </a:tblPr>
              <a:tblGrid>
                <a:gridCol w="1215361"/>
                <a:gridCol w="2413810"/>
                <a:gridCol w="2413810"/>
              </a:tblGrid>
              <a:tr h="370840">
                <a:tc gridSpan="2">
                  <a:txBody>
                    <a:bodyPr/>
                    <a:lstStyle/>
                    <a:p>
                      <a:r>
                        <a:rPr lang="en-US" dirty="0" smtClean="0"/>
                        <a:t>Orders</a:t>
                      </a:r>
                      <a:endParaRPr lang="en-US" dirty="0"/>
                    </a:p>
                  </a:txBody>
                  <a:tcPr/>
                </a:tc>
                <a:tc hMerge="1">
                  <a:txBody>
                    <a:bodyPr/>
                    <a:lstStyle/>
                    <a:p>
                      <a:endParaRPr lang="en-US" dirty="0"/>
                    </a:p>
                  </a:txBody>
                  <a:tcPr/>
                </a:tc>
                <a:tc>
                  <a:txBody>
                    <a:bodyPr/>
                    <a:lstStyle/>
                    <a:p>
                      <a:endParaRPr lang="en-US" dirty="0"/>
                    </a:p>
                  </a:txBody>
                  <a:tcPr/>
                </a:tc>
              </a:tr>
              <a:tr h="370840">
                <a:tc>
                  <a:txBody>
                    <a:bodyPr/>
                    <a:lstStyle/>
                    <a:p>
                      <a:r>
                        <a:rPr lang="en-US" b="1" dirty="0" smtClean="0"/>
                        <a:t>order</a:t>
                      </a:r>
                      <a:endParaRPr lang="en-US" b="1" dirty="0"/>
                    </a:p>
                  </a:txBody>
                  <a:tcPr/>
                </a:tc>
                <a:tc>
                  <a:txBody>
                    <a:bodyPr/>
                    <a:lstStyle/>
                    <a:p>
                      <a:r>
                        <a:rPr lang="en-US" b="1" dirty="0" smtClean="0"/>
                        <a:t>total</a:t>
                      </a:r>
                      <a:endParaRPr lang="en-US" b="1" dirty="0"/>
                    </a:p>
                  </a:txBody>
                  <a:tcPr/>
                </a:tc>
                <a:tc>
                  <a:txBody>
                    <a:bodyPr/>
                    <a:lstStyle/>
                    <a:p>
                      <a:r>
                        <a:rPr lang="en-US" b="1" dirty="0" smtClean="0"/>
                        <a:t>customer</a:t>
                      </a:r>
                      <a:endParaRPr lang="en-US" b="1" dirty="0"/>
                    </a:p>
                  </a:txBody>
                  <a:tcPr/>
                </a:tc>
              </a:tr>
              <a:tr h="370840">
                <a:tc>
                  <a:txBody>
                    <a:bodyPr/>
                    <a:lstStyle/>
                    <a:p>
                      <a:r>
                        <a:rPr lang="en-US" dirty="0" smtClean="0"/>
                        <a:t>1234</a:t>
                      </a:r>
                      <a:endParaRPr lang="en-US" dirty="0"/>
                    </a:p>
                  </a:txBody>
                  <a:tcPr/>
                </a:tc>
                <a:tc>
                  <a:txBody>
                    <a:bodyPr/>
                    <a:lstStyle/>
                    <a:p>
                      <a:r>
                        <a:rPr lang="en-US" dirty="0" smtClean="0"/>
                        <a:t>$299.99</a:t>
                      </a:r>
                      <a:endParaRPr lang="en-US" dirty="0"/>
                    </a:p>
                  </a:txBody>
                  <a:tcPr/>
                </a:tc>
                <a:tc>
                  <a:txBody>
                    <a:bodyPr/>
                    <a:lstStyle/>
                    <a:p>
                      <a:r>
                        <a:rPr lang="en-US" dirty="0" smtClean="0"/>
                        <a:t>2342</a:t>
                      </a:r>
                      <a:endParaRPr lang="en-US"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171721055"/>
              </p:ext>
            </p:extLst>
          </p:nvPr>
        </p:nvGraphicFramePr>
        <p:xfrm>
          <a:off x="398323" y="4940893"/>
          <a:ext cx="6042981" cy="1112520"/>
        </p:xfrm>
        <a:graphic>
          <a:graphicData uri="http://schemas.openxmlformats.org/drawingml/2006/table">
            <a:tbl>
              <a:tblPr firstRow="1" bandRow="1">
                <a:tableStyleId>{5C22544A-7EE6-4342-B048-85BDC9FD1C3A}</a:tableStyleId>
              </a:tblPr>
              <a:tblGrid>
                <a:gridCol w="2014327"/>
                <a:gridCol w="2014327"/>
                <a:gridCol w="2014327"/>
              </a:tblGrid>
              <a:tr h="370840">
                <a:tc gridSpan="3">
                  <a:txBody>
                    <a:bodyPr/>
                    <a:lstStyle/>
                    <a:p>
                      <a:r>
                        <a:rPr lang="en-US" dirty="0" smtClean="0"/>
                        <a:t>Invoice</a:t>
                      </a:r>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r>
                        <a:rPr lang="en-US" b="1" dirty="0" smtClean="0"/>
                        <a:t>order</a:t>
                      </a:r>
                      <a:endParaRPr lang="en-US" b="1" dirty="0"/>
                    </a:p>
                  </a:txBody>
                  <a:tcPr/>
                </a:tc>
                <a:tc>
                  <a:txBody>
                    <a:bodyPr/>
                    <a:lstStyle/>
                    <a:p>
                      <a:r>
                        <a:rPr lang="en-US" b="1" dirty="0" smtClean="0"/>
                        <a:t>product</a:t>
                      </a:r>
                      <a:endParaRPr lang="en-US" b="1" dirty="0"/>
                    </a:p>
                  </a:txBody>
                  <a:tcPr/>
                </a:tc>
                <a:tc>
                  <a:txBody>
                    <a:bodyPr/>
                    <a:lstStyle/>
                    <a:p>
                      <a:r>
                        <a:rPr lang="en-US" b="1" dirty="0" smtClean="0"/>
                        <a:t>quantity</a:t>
                      </a:r>
                      <a:endParaRPr lang="en-US" b="1" dirty="0"/>
                    </a:p>
                  </a:txBody>
                  <a:tcPr/>
                </a:tc>
              </a:tr>
              <a:tr h="370840">
                <a:tc>
                  <a:txBody>
                    <a:bodyPr/>
                    <a:lstStyle/>
                    <a:p>
                      <a:r>
                        <a:rPr lang="en-US" dirty="0" smtClean="0"/>
                        <a:t>1234</a:t>
                      </a:r>
                      <a:endParaRPr lang="en-US" dirty="0"/>
                    </a:p>
                  </a:txBody>
                  <a:tcPr/>
                </a:tc>
                <a:tc>
                  <a:txBody>
                    <a:bodyPr/>
                    <a:lstStyle/>
                    <a:p>
                      <a:r>
                        <a:rPr lang="en-US" dirty="0" smtClean="0"/>
                        <a:t>7182</a:t>
                      </a:r>
                      <a:endParaRPr lang="en-US" dirty="0"/>
                    </a:p>
                  </a:txBody>
                  <a:tcPr/>
                </a:tc>
                <a:tc>
                  <a:txBody>
                    <a:bodyPr/>
                    <a:lstStyle/>
                    <a:p>
                      <a:r>
                        <a:rPr lang="en-US" dirty="0" smtClean="0"/>
                        <a:t>2</a:t>
                      </a:r>
                    </a:p>
                  </a:txBody>
                  <a:tcPr/>
                </a:tc>
              </a:tr>
            </a:tbl>
          </a:graphicData>
        </a:graphic>
      </p:graphicFrame>
    </p:spTree>
    <p:extLst>
      <p:ext uri="{BB962C8B-B14F-4D97-AF65-F5344CB8AC3E}">
        <p14:creationId xmlns:p14="http://schemas.microsoft.com/office/powerpoint/2010/main" val="3159128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The Referenced Approach</a:t>
            </a:r>
            <a:endParaRPr lang="en-US" dirty="0"/>
          </a:p>
        </p:txBody>
      </p:sp>
      <p:sp>
        <p:nvSpPr>
          <p:cNvPr id="3" name="TextBox 2"/>
          <p:cNvSpPr txBox="1"/>
          <p:nvPr/>
        </p:nvSpPr>
        <p:spPr>
          <a:xfrm>
            <a:off x="6611499" y="1295932"/>
            <a:ext cx="5289201" cy="1199712"/>
          </a:xfrm>
          <a:prstGeom prst="rect">
            <a:avLst/>
          </a:prstGeom>
          <a:solidFill>
            <a:schemeClr val="tx1">
              <a:lumMod val="85000"/>
              <a:lumOff val="15000"/>
            </a:schemeClr>
          </a:solidFill>
        </p:spPr>
        <p:txBody>
          <a:bodyPr wrap="square" rtlCol="0">
            <a:spAutoFit/>
          </a:bodyPr>
          <a:lstStyle/>
          <a:p>
            <a:r>
              <a:rPr lang="mr-IN" dirty="0">
                <a:solidFill>
                  <a:schemeClr val="bg1"/>
                </a:solidFill>
                <a:latin typeface="Courier New"/>
                <a:cs typeface="Courier New"/>
              </a:rPr>
              <a:t>{</a:t>
            </a:r>
          </a:p>
          <a:p>
            <a:r>
              <a:rPr lang="mr-IN" dirty="0">
                <a:solidFill>
                  <a:schemeClr val="bg1"/>
                </a:solidFill>
                <a:latin typeface="Courier New"/>
                <a:cs typeface="Courier New"/>
              </a:rPr>
              <a:t>    "firstname": "Nic",</a:t>
            </a:r>
          </a:p>
          <a:p>
            <a:r>
              <a:rPr lang="mr-IN" dirty="0">
                <a:solidFill>
                  <a:schemeClr val="bg1"/>
                </a:solidFill>
                <a:latin typeface="Courier New"/>
                <a:cs typeface="Courier New"/>
              </a:rPr>
              <a:t>    "lastname": "Raboy"</a:t>
            </a:r>
          </a:p>
          <a:p>
            <a:r>
              <a:rPr lang="mr-IN" dirty="0">
                <a:solidFill>
                  <a:schemeClr val="bg1"/>
                </a:solidFill>
                <a:latin typeface="Courier New"/>
                <a:cs typeface="Courier New"/>
              </a:rPr>
              <a:t>}</a:t>
            </a:r>
            <a:endParaRPr lang="en-US" dirty="0">
              <a:solidFill>
                <a:schemeClr val="bg1"/>
              </a:solidFill>
              <a:latin typeface="Courier New"/>
              <a:cs typeface="Courier New"/>
            </a:endParaRPr>
          </a:p>
        </p:txBody>
      </p:sp>
      <p:graphicFrame>
        <p:nvGraphicFramePr>
          <p:cNvPr id="4" name="Table 3"/>
          <p:cNvGraphicFramePr>
            <a:graphicFrameLocks noGrp="1"/>
          </p:cNvGraphicFramePr>
          <p:nvPr>
            <p:extLst>
              <p:ext uri="{D42A27DB-BD31-4B8C-83A1-F6EECF244321}">
                <p14:modId xmlns:p14="http://schemas.microsoft.com/office/powerpoint/2010/main" val="3573406501"/>
              </p:ext>
            </p:extLst>
          </p:nvPr>
        </p:nvGraphicFramePr>
        <p:xfrm>
          <a:off x="398323" y="1295297"/>
          <a:ext cx="6042981" cy="1112520"/>
        </p:xfrm>
        <a:graphic>
          <a:graphicData uri="http://schemas.openxmlformats.org/drawingml/2006/table">
            <a:tbl>
              <a:tblPr firstRow="1" bandRow="1">
                <a:tableStyleId>{5C22544A-7EE6-4342-B048-85BDC9FD1C3A}</a:tableStyleId>
              </a:tblPr>
              <a:tblGrid>
                <a:gridCol w="2014327"/>
                <a:gridCol w="2014327"/>
                <a:gridCol w="2014327"/>
              </a:tblGrid>
              <a:tr h="370840">
                <a:tc gridSpan="3">
                  <a:txBody>
                    <a:bodyPr/>
                    <a:lstStyle/>
                    <a:p>
                      <a:r>
                        <a:rPr lang="en-US" dirty="0" smtClean="0"/>
                        <a:t>Customers</a:t>
                      </a:r>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r>
                        <a:rPr lang="en-US" b="1" dirty="0" smtClean="0"/>
                        <a:t>customer</a:t>
                      </a:r>
                      <a:endParaRPr lang="en-US" b="1" dirty="0"/>
                    </a:p>
                  </a:txBody>
                  <a:tcPr/>
                </a:tc>
                <a:tc>
                  <a:txBody>
                    <a:bodyPr/>
                    <a:lstStyle/>
                    <a:p>
                      <a:r>
                        <a:rPr lang="en-US" b="1" dirty="0" err="1" smtClean="0"/>
                        <a:t>firstname</a:t>
                      </a:r>
                      <a:endParaRPr lang="en-US" b="1" dirty="0"/>
                    </a:p>
                  </a:txBody>
                  <a:tcPr/>
                </a:tc>
                <a:tc>
                  <a:txBody>
                    <a:bodyPr/>
                    <a:lstStyle/>
                    <a:p>
                      <a:r>
                        <a:rPr lang="en-US" b="1" dirty="0" err="1" smtClean="0"/>
                        <a:t>lastname</a:t>
                      </a:r>
                      <a:endParaRPr lang="en-US" b="1" dirty="0"/>
                    </a:p>
                  </a:txBody>
                  <a:tcPr/>
                </a:tc>
              </a:tr>
              <a:tr h="370840">
                <a:tc>
                  <a:txBody>
                    <a:bodyPr/>
                    <a:lstStyle/>
                    <a:p>
                      <a:r>
                        <a:rPr lang="en-US" dirty="0" smtClean="0"/>
                        <a:t>2342</a:t>
                      </a:r>
                      <a:endParaRPr lang="en-US" dirty="0"/>
                    </a:p>
                  </a:txBody>
                  <a:tcPr/>
                </a:tc>
                <a:tc>
                  <a:txBody>
                    <a:bodyPr/>
                    <a:lstStyle/>
                    <a:p>
                      <a:r>
                        <a:rPr lang="en-US" dirty="0" smtClean="0"/>
                        <a:t>Nic</a:t>
                      </a:r>
                      <a:endParaRPr lang="en-US" dirty="0"/>
                    </a:p>
                  </a:txBody>
                  <a:tcPr/>
                </a:tc>
                <a:tc>
                  <a:txBody>
                    <a:bodyPr/>
                    <a:lstStyle/>
                    <a:p>
                      <a:r>
                        <a:rPr lang="en-US" dirty="0" smtClean="0"/>
                        <a:t>Raboy</a:t>
                      </a:r>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77891535"/>
              </p:ext>
            </p:extLst>
          </p:nvPr>
        </p:nvGraphicFramePr>
        <p:xfrm>
          <a:off x="398323" y="2455217"/>
          <a:ext cx="6042982" cy="1112520"/>
        </p:xfrm>
        <a:graphic>
          <a:graphicData uri="http://schemas.openxmlformats.org/drawingml/2006/table">
            <a:tbl>
              <a:tblPr firstRow="1" bandRow="1">
                <a:tableStyleId>{5C22544A-7EE6-4342-B048-85BDC9FD1C3A}</a:tableStyleId>
              </a:tblPr>
              <a:tblGrid>
                <a:gridCol w="2010622"/>
                <a:gridCol w="4032360"/>
              </a:tblGrid>
              <a:tr h="370840">
                <a:tc gridSpan="2">
                  <a:txBody>
                    <a:bodyPr/>
                    <a:lstStyle/>
                    <a:p>
                      <a:r>
                        <a:rPr lang="en-US" dirty="0" smtClean="0"/>
                        <a:t>Products</a:t>
                      </a:r>
                      <a:endParaRPr lang="en-US" dirty="0"/>
                    </a:p>
                  </a:txBody>
                  <a:tcPr/>
                </a:tc>
                <a:tc hMerge="1">
                  <a:txBody>
                    <a:bodyPr/>
                    <a:lstStyle/>
                    <a:p>
                      <a:endParaRPr lang="en-US" dirty="0"/>
                    </a:p>
                  </a:txBody>
                  <a:tcPr/>
                </a:tc>
              </a:tr>
              <a:tr h="370840">
                <a:tc>
                  <a:txBody>
                    <a:bodyPr/>
                    <a:lstStyle/>
                    <a:p>
                      <a:r>
                        <a:rPr lang="en-US" b="1" dirty="0" smtClean="0"/>
                        <a:t>product</a:t>
                      </a:r>
                      <a:endParaRPr lang="en-US" b="1" dirty="0"/>
                    </a:p>
                  </a:txBody>
                  <a:tcPr/>
                </a:tc>
                <a:tc>
                  <a:txBody>
                    <a:bodyPr/>
                    <a:lstStyle/>
                    <a:p>
                      <a:r>
                        <a:rPr lang="en-US" b="1" dirty="0" smtClean="0"/>
                        <a:t>name</a:t>
                      </a:r>
                      <a:endParaRPr lang="en-US" b="1" dirty="0"/>
                    </a:p>
                  </a:txBody>
                  <a:tcPr/>
                </a:tc>
              </a:tr>
              <a:tr h="370840">
                <a:tc>
                  <a:txBody>
                    <a:bodyPr/>
                    <a:lstStyle/>
                    <a:p>
                      <a:r>
                        <a:rPr lang="en-US" dirty="0" smtClean="0"/>
                        <a:t>7182</a:t>
                      </a:r>
                      <a:endParaRPr lang="en-US" dirty="0"/>
                    </a:p>
                  </a:txBody>
                  <a:tcPr/>
                </a:tc>
                <a:tc>
                  <a:txBody>
                    <a:bodyPr/>
                    <a:lstStyle/>
                    <a:p>
                      <a:r>
                        <a:rPr lang="en-US" dirty="0" smtClean="0"/>
                        <a:t>Nintendo Switch</a:t>
                      </a:r>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7047008"/>
              </p:ext>
            </p:extLst>
          </p:nvPr>
        </p:nvGraphicFramePr>
        <p:xfrm>
          <a:off x="398323" y="3733704"/>
          <a:ext cx="6042981" cy="1112520"/>
        </p:xfrm>
        <a:graphic>
          <a:graphicData uri="http://schemas.openxmlformats.org/drawingml/2006/table">
            <a:tbl>
              <a:tblPr firstRow="1" bandRow="1">
                <a:tableStyleId>{5C22544A-7EE6-4342-B048-85BDC9FD1C3A}</a:tableStyleId>
              </a:tblPr>
              <a:tblGrid>
                <a:gridCol w="1215361"/>
                <a:gridCol w="2413810"/>
                <a:gridCol w="2413810"/>
              </a:tblGrid>
              <a:tr h="370840">
                <a:tc gridSpan="2">
                  <a:txBody>
                    <a:bodyPr/>
                    <a:lstStyle/>
                    <a:p>
                      <a:r>
                        <a:rPr lang="en-US" dirty="0" smtClean="0"/>
                        <a:t>Orders</a:t>
                      </a:r>
                      <a:endParaRPr lang="en-US" dirty="0"/>
                    </a:p>
                  </a:txBody>
                  <a:tcPr/>
                </a:tc>
                <a:tc hMerge="1">
                  <a:txBody>
                    <a:bodyPr/>
                    <a:lstStyle/>
                    <a:p>
                      <a:endParaRPr lang="en-US" dirty="0"/>
                    </a:p>
                  </a:txBody>
                  <a:tcPr/>
                </a:tc>
                <a:tc>
                  <a:txBody>
                    <a:bodyPr/>
                    <a:lstStyle/>
                    <a:p>
                      <a:endParaRPr lang="en-US" dirty="0"/>
                    </a:p>
                  </a:txBody>
                  <a:tcPr/>
                </a:tc>
              </a:tr>
              <a:tr h="370840">
                <a:tc>
                  <a:txBody>
                    <a:bodyPr/>
                    <a:lstStyle/>
                    <a:p>
                      <a:r>
                        <a:rPr lang="en-US" b="1" dirty="0" smtClean="0"/>
                        <a:t>order</a:t>
                      </a:r>
                      <a:endParaRPr lang="en-US" b="1" dirty="0"/>
                    </a:p>
                  </a:txBody>
                  <a:tcPr/>
                </a:tc>
                <a:tc>
                  <a:txBody>
                    <a:bodyPr/>
                    <a:lstStyle/>
                    <a:p>
                      <a:r>
                        <a:rPr lang="en-US" b="1" dirty="0" smtClean="0"/>
                        <a:t>total</a:t>
                      </a:r>
                      <a:endParaRPr lang="en-US" b="1" dirty="0"/>
                    </a:p>
                  </a:txBody>
                  <a:tcPr/>
                </a:tc>
                <a:tc>
                  <a:txBody>
                    <a:bodyPr/>
                    <a:lstStyle/>
                    <a:p>
                      <a:r>
                        <a:rPr lang="en-US" b="1" dirty="0" smtClean="0"/>
                        <a:t>customer</a:t>
                      </a:r>
                      <a:endParaRPr lang="en-US" b="1" dirty="0"/>
                    </a:p>
                  </a:txBody>
                  <a:tcPr/>
                </a:tc>
              </a:tr>
              <a:tr h="370840">
                <a:tc>
                  <a:txBody>
                    <a:bodyPr/>
                    <a:lstStyle/>
                    <a:p>
                      <a:r>
                        <a:rPr lang="en-US" dirty="0" smtClean="0"/>
                        <a:t>1234</a:t>
                      </a:r>
                      <a:endParaRPr lang="en-US" dirty="0"/>
                    </a:p>
                  </a:txBody>
                  <a:tcPr/>
                </a:tc>
                <a:tc>
                  <a:txBody>
                    <a:bodyPr/>
                    <a:lstStyle/>
                    <a:p>
                      <a:r>
                        <a:rPr lang="en-US" dirty="0" smtClean="0"/>
                        <a:t>$299.99</a:t>
                      </a:r>
                      <a:endParaRPr lang="en-US" dirty="0"/>
                    </a:p>
                  </a:txBody>
                  <a:tcPr/>
                </a:tc>
                <a:tc>
                  <a:txBody>
                    <a:bodyPr/>
                    <a:lstStyle/>
                    <a:p>
                      <a:r>
                        <a:rPr lang="en-US" dirty="0" smtClean="0"/>
                        <a:t>2342</a:t>
                      </a:r>
                      <a:endParaRPr lang="en-US"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419364215"/>
              </p:ext>
            </p:extLst>
          </p:nvPr>
        </p:nvGraphicFramePr>
        <p:xfrm>
          <a:off x="398323" y="4940893"/>
          <a:ext cx="6042981" cy="1112520"/>
        </p:xfrm>
        <a:graphic>
          <a:graphicData uri="http://schemas.openxmlformats.org/drawingml/2006/table">
            <a:tbl>
              <a:tblPr firstRow="1" bandRow="1">
                <a:tableStyleId>{5C22544A-7EE6-4342-B048-85BDC9FD1C3A}</a:tableStyleId>
              </a:tblPr>
              <a:tblGrid>
                <a:gridCol w="2014327"/>
                <a:gridCol w="2014327"/>
                <a:gridCol w="2014327"/>
              </a:tblGrid>
              <a:tr h="370840">
                <a:tc gridSpan="3">
                  <a:txBody>
                    <a:bodyPr/>
                    <a:lstStyle/>
                    <a:p>
                      <a:r>
                        <a:rPr lang="en-US" dirty="0" smtClean="0"/>
                        <a:t>Invoice</a:t>
                      </a:r>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r>
                        <a:rPr lang="en-US" b="1" dirty="0" smtClean="0"/>
                        <a:t>order</a:t>
                      </a:r>
                      <a:endParaRPr lang="en-US" b="1" dirty="0"/>
                    </a:p>
                  </a:txBody>
                  <a:tcPr/>
                </a:tc>
                <a:tc>
                  <a:txBody>
                    <a:bodyPr/>
                    <a:lstStyle/>
                    <a:p>
                      <a:r>
                        <a:rPr lang="en-US" b="1" dirty="0" smtClean="0"/>
                        <a:t>product</a:t>
                      </a:r>
                      <a:endParaRPr lang="en-US" b="1" dirty="0"/>
                    </a:p>
                  </a:txBody>
                  <a:tcPr/>
                </a:tc>
                <a:tc>
                  <a:txBody>
                    <a:bodyPr/>
                    <a:lstStyle/>
                    <a:p>
                      <a:r>
                        <a:rPr lang="en-US" b="1" dirty="0" smtClean="0"/>
                        <a:t>quantity</a:t>
                      </a:r>
                      <a:endParaRPr lang="en-US" b="1" dirty="0"/>
                    </a:p>
                  </a:txBody>
                  <a:tcPr/>
                </a:tc>
              </a:tr>
              <a:tr h="370840">
                <a:tc>
                  <a:txBody>
                    <a:bodyPr/>
                    <a:lstStyle/>
                    <a:p>
                      <a:r>
                        <a:rPr lang="en-US" dirty="0" smtClean="0"/>
                        <a:t>1234</a:t>
                      </a:r>
                      <a:endParaRPr lang="en-US" dirty="0"/>
                    </a:p>
                  </a:txBody>
                  <a:tcPr/>
                </a:tc>
                <a:tc>
                  <a:txBody>
                    <a:bodyPr/>
                    <a:lstStyle/>
                    <a:p>
                      <a:r>
                        <a:rPr lang="en-US" dirty="0" smtClean="0"/>
                        <a:t>7182</a:t>
                      </a:r>
                      <a:endParaRPr lang="en-US" dirty="0"/>
                    </a:p>
                  </a:txBody>
                  <a:tcPr/>
                </a:tc>
                <a:tc>
                  <a:txBody>
                    <a:bodyPr/>
                    <a:lstStyle/>
                    <a:p>
                      <a:r>
                        <a:rPr lang="en-US" dirty="0" smtClean="0"/>
                        <a:t>2</a:t>
                      </a:r>
                    </a:p>
                  </a:txBody>
                  <a:tcPr/>
                </a:tc>
              </a:tr>
            </a:tbl>
          </a:graphicData>
        </a:graphic>
      </p:graphicFrame>
      <p:sp>
        <p:nvSpPr>
          <p:cNvPr id="8" name="TextBox 7"/>
          <p:cNvSpPr txBox="1"/>
          <p:nvPr/>
        </p:nvSpPr>
        <p:spPr>
          <a:xfrm>
            <a:off x="6611500" y="2555213"/>
            <a:ext cx="5289200" cy="922868"/>
          </a:xfrm>
          <a:prstGeom prst="rect">
            <a:avLst/>
          </a:prstGeom>
          <a:solidFill>
            <a:schemeClr val="tx1">
              <a:lumMod val="85000"/>
              <a:lumOff val="15000"/>
            </a:schemeClr>
          </a:solidFill>
        </p:spPr>
        <p:txBody>
          <a:bodyPr wrap="square" rtlCol="0">
            <a:spAutoFit/>
          </a:bodyPr>
          <a:lstStyle/>
          <a:p>
            <a:r>
              <a:rPr lang="en-US" dirty="0">
                <a:solidFill>
                  <a:schemeClr val="bg1"/>
                </a:solidFill>
                <a:latin typeface="Courier New"/>
                <a:cs typeface="Courier New"/>
              </a:rPr>
              <a:t>{</a:t>
            </a:r>
          </a:p>
          <a:p>
            <a:r>
              <a:rPr lang="en-US" dirty="0">
                <a:solidFill>
                  <a:schemeClr val="bg1"/>
                </a:solidFill>
                <a:latin typeface="Courier New"/>
                <a:cs typeface="Courier New"/>
              </a:rPr>
              <a:t>    "name": "Nintendo Switch"</a:t>
            </a:r>
          </a:p>
          <a:p>
            <a:r>
              <a:rPr lang="en-US" dirty="0">
                <a:solidFill>
                  <a:schemeClr val="bg1"/>
                </a:solidFill>
                <a:latin typeface="Courier New"/>
                <a:cs typeface="Courier New"/>
              </a:rPr>
              <a:t>}</a:t>
            </a:r>
          </a:p>
        </p:txBody>
      </p:sp>
      <p:sp>
        <p:nvSpPr>
          <p:cNvPr id="9" name="TextBox 8"/>
          <p:cNvSpPr txBox="1"/>
          <p:nvPr/>
        </p:nvSpPr>
        <p:spPr>
          <a:xfrm>
            <a:off x="6595598" y="5136762"/>
            <a:ext cx="5305101" cy="1199712"/>
          </a:xfrm>
          <a:prstGeom prst="rect">
            <a:avLst/>
          </a:prstGeom>
          <a:solidFill>
            <a:schemeClr val="tx1">
              <a:lumMod val="85000"/>
              <a:lumOff val="15000"/>
            </a:schemeClr>
          </a:solidFill>
        </p:spPr>
        <p:txBody>
          <a:bodyPr wrap="square" rtlCol="0">
            <a:spAutoFit/>
          </a:bodyPr>
          <a:lstStyle/>
          <a:p>
            <a:r>
              <a:rPr lang="mr-IN" dirty="0">
                <a:solidFill>
                  <a:schemeClr val="bg1"/>
                </a:solidFill>
                <a:latin typeface="Courier New"/>
                <a:cs typeface="Courier New"/>
              </a:rPr>
              <a:t>{</a:t>
            </a:r>
          </a:p>
          <a:p>
            <a:r>
              <a:rPr lang="mr-IN" dirty="0">
                <a:solidFill>
                  <a:schemeClr val="bg1"/>
                </a:solidFill>
                <a:latin typeface="Courier New"/>
                <a:cs typeface="Courier New"/>
              </a:rPr>
              <a:t>    "customer": 2342</a:t>
            </a:r>
          </a:p>
          <a:p>
            <a:r>
              <a:rPr lang="mr-IN" dirty="0">
                <a:solidFill>
                  <a:schemeClr val="bg1"/>
                </a:solidFill>
                <a:latin typeface="Courier New"/>
                <a:cs typeface="Courier New"/>
              </a:rPr>
              <a:t>    "total": "$299.99"</a:t>
            </a:r>
          </a:p>
          <a:p>
            <a:r>
              <a:rPr lang="mr-IN" dirty="0">
                <a:solidFill>
                  <a:schemeClr val="bg1"/>
                </a:solidFill>
                <a:latin typeface="Courier New"/>
                <a:cs typeface="Courier New"/>
              </a:rPr>
              <a:t>}</a:t>
            </a:r>
            <a:endParaRPr lang="en-US" dirty="0">
              <a:solidFill>
                <a:schemeClr val="bg1"/>
              </a:solidFill>
              <a:latin typeface="Courier New"/>
              <a:cs typeface="Courier New"/>
            </a:endParaRPr>
          </a:p>
        </p:txBody>
      </p:sp>
      <p:sp>
        <p:nvSpPr>
          <p:cNvPr id="10" name="TextBox 9"/>
          <p:cNvSpPr txBox="1"/>
          <p:nvPr/>
        </p:nvSpPr>
        <p:spPr>
          <a:xfrm>
            <a:off x="6611500" y="3567737"/>
            <a:ext cx="5289200" cy="1476557"/>
          </a:xfrm>
          <a:prstGeom prst="rect">
            <a:avLst/>
          </a:prstGeom>
          <a:solidFill>
            <a:schemeClr val="tx1">
              <a:lumMod val="85000"/>
              <a:lumOff val="15000"/>
            </a:schemeClr>
          </a:solidFill>
        </p:spPr>
        <p:txBody>
          <a:bodyPr wrap="square" rtlCol="0">
            <a:spAutoFit/>
          </a:bodyPr>
          <a:lstStyle/>
          <a:p>
            <a:r>
              <a:rPr lang="mr-IN" dirty="0">
                <a:solidFill>
                  <a:schemeClr val="bg1"/>
                </a:solidFill>
                <a:latin typeface="Courier New"/>
                <a:cs typeface="Courier New"/>
              </a:rPr>
              <a:t>{</a:t>
            </a:r>
          </a:p>
          <a:p>
            <a:r>
              <a:rPr lang="mr-IN" dirty="0">
                <a:solidFill>
                  <a:schemeClr val="bg1"/>
                </a:solidFill>
                <a:latin typeface="Courier New"/>
                <a:cs typeface="Courier New"/>
              </a:rPr>
              <a:t>    "order": 1234,</a:t>
            </a:r>
          </a:p>
          <a:p>
            <a:r>
              <a:rPr lang="mr-IN" dirty="0">
                <a:solidFill>
                  <a:schemeClr val="bg1"/>
                </a:solidFill>
                <a:latin typeface="Courier New"/>
                <a:cs typeface="Courier New"/>
              </a:rPr>
              <a:t>    "product": 7182,</a:t>
            </a:r>
          </a:p>
          <a:p>
            <a:r>
              <a:rPr lang="mr-IN" dirty="0">
                <a:solidFill>
                  <a:schemeClr val="bg1"/>
                </a:solidFill>
                <a:latin typeface="Courier New"/>
                <a:cs typeface="Courier New"/>
              </a:rPr>
              <a:t>    "quantity": 2</a:t>
            </a:r>
          </a:p>
          <a:p>
            <a:r>
              <a:rPr lang="mr-IN" dirty="0">
                <a:solidFill>
                  <a:schemeClr val="bg1"/>
                </a:solidFill>
                <a:latin typeface="Courier New"/>
                <a:cs typeface="Courier New"/>
              </a:rPr>
              <a:t>}</a:t>
            </a:r>
            <a:endParaRPr lang="en-US" dirty="0">
              <a:solidFill>
                <a:schemeClr val="bg1"/>
              </a:solidFill>
              <a:latin typeface="Courier New"/>
              <a:cs typeface="Courier New"/>
            </a:endParaRPr>
          </a:p>
        </p:txBody>
      </p:sp>
    </p:spTree>
    <p:extLst>
      <p:ext uri="{BB962C8B-B14F-4D97-AF65-F5344CB8AC3E}">
        <p14:creationId xmlns:p14="http://schemas.microsoft.com/office/powerpoint/2010/main" val="297201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 </a:t>
            </a:r>
            <a:r>
              <a:rPr lang="en-US" dirty="0" err="1"/>
              <a:t>vs</a:t>
            </a:r>
            <a:r>
              <a:rPr lang="en-US" dirty="0"/>
              <a:t> Referencing</a:t>
            </a:r>
          </a:p>
        </p:txBody>
      </p:sp>
      <p:sp>
        <p:nvSpPr>
          <p:cNvPr id="4" name="Content Placeholder 4"/>
          <p:cNvSpPr txBox="1">
            <a:spLocks/>
          </p:cNvSpPr>
          <p:nvPr/>
        </p:nvSpPr>
        <p:spPr>
          <a:xfrm>
            <a:off x="609600" y="1516726"/>
            <a:ext cx="5520559" cy="4525963"/>
          </a:xfrm>
          <a:prstGeom prst="rect">
            <a:avLst/>
          </a:prstGeom>
        </p:spPr>
        <p:txBody>
          <a:bodyPr/>
          <a:lstStyle>
            <a:lvl1pPr marL="228600" indent="-228600" algn="l" defTabSz="914399" rtl="0" eaLnBrk="1" latinLnBrk="0" hangingPunct="1">
              <a:lnSpc>
                <a:spcPct val="100000"/>
              </a:lnSpc>
              <a:spcBef>
                <a:spcPts val="1000"/>
              </a:spcBef>
              <a:buClr>
                <a:schemeClr val="accent1"/>
              </a:buClr>
              <a:buFont typeface="Arial"/>
              <a:buChar char="•"/>
              <a:defRPr sz="1600" b="0" i="0" kern="1200">
                <a:solidFill>
                  <a:schemeClr val="tx1"/>
                </a:solidFill>
                <a:latin typeface="+mn-lt"/>
                <a:ea typeface="Gotham-Book" charset="0"/>
                <a:cs typeface="Gotham-Book" charset="0"/>
              </a:defRPr>
            </a:lvl1pPr>
            <a:lvl2pPr marL="685798" indent="-228600" algn="l" defTabSz="914399" rtl="0" eaLnBrk="1" latinLnBrk="0" hangingPunct="1">
              <a:lnSpc>
                <a:spcPct val="100000"/>
              </a:lnSpc>
              <a:spcBef>
                <a:spcPts val="500"/>
              </a:spcBef>
              <a:buClr>
                <a:schemeClr val="accent1"/>
              </a:buClr>
              <a:buFont typeface="Arial"/>
              <a:buChar char="•"/>
              <a:defRPr sz="1400" b="0" i="0" kern="1200">
                <a:solidFill>
                  <a:schemeClr val="tx1"/>
                </a:solidFill>
                <a:latin typeface="+mn-lt"/>
                <a:ea typeface="Gotham-Book" charset="0"/>
                <a:cs typeface="Gotham-Book" charset="0"/>
              </a:defRPr>
            </a:lvl2pPr>
            <a:lvl3pPr marL="1142999"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3pPr>
            <a:lvl4pPr marL="1600197"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4pPr>
            <a:lvl5pPr marL="2057395"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r>
              <a:rPr lang="en-US" dirty="0" smtClean="0"/>
              <a:t>Embed When</a:t>
            </a:r>
          </a:p>
          <a:p>
            <a:pPr lvl="1"/>
            <a:r>
              <a:rPr lang="en-US" dirty="0" smtClean="0"/>
              <a:t>Both docs </a:t>
            </a:r>
            <a:r>
              <a:rPr lang="en-US" b="1" dirty="0" smtClean="0"/>
              <a:t>are</a:t>
            </a:r>
            <a:r>
              <a:rPr lang="en-US" dirty="0" smtClean="0"/>
              <a:t> frequently access together.</a:t>
            </a:r>
          </a:p>
          <a:p>
            <a:pPr lvl="1"/>
            <a:r>
              <a:rPr lang="en-US" dirty="0" smtClean="0"/>
              <a:t>You need strict consistency between both docs.</a:t>
            </a:r>
          </a:p>
          <a:p>
            <a:endParaRPr lang="en-US" dirty="0" smtClean="0"/>
          </a:p>
          <a:p>
            <a:r>
              <a:rPr lang="en-US" dirty="0" smtClean="0"/>
              <a:t>Reference When</a:t>
            </a:r>
          </a:p>
          <a:p>
            <a:pPr lvl="1"/>
            <a:r>
              <a:rPr lang="en-US" dirty="0" smtClean="0"/>
              <a:t>Both docs </a:t>
            </a:r>
            <a:r>
              <a:rPr lang="en-US" b="1" dirty="0" smtClean="0"/>
              <a:t>aren’t</a:t>
            </a:r>
            <a:r>
              <a:rPr lang="en-US" dirty="0" smtClean="0"/>
              <a:t> frequently access together.</a:t>
            </a:r>
          </a:p>
          <a:p>
            <a:pPr lvl="1"/>
            <a:r>
              <a:rPr lang="en-US" dirty="0" smtClean="0"/>
              <a:t>You need strict consistency for the referenced information</a:t>
            </a:r>
          </a:p>
          <a:p>
            <a:pPr lvl="1"/>
            <a:r>
              <a:rPr lang="en-US" dirty="0" smtClean="0"/>
              <a:t>Need to optimize for performance and referenced doc is large</a:t>
            </a:r>
          </a:p>
          <a:p>
            <a:pPr lvl="1"/>
            <a:endParaRPr lang="en-US" dirty="0" smtClean="0"/>
          </a:p>
        </p:txBody>
      </p:sp>
      <p:pic>
        <p:nvPicPr>
          <p:cNvPr id="5" name="Picture 4"/>
          <p:cNvPicPr>
            <a:picLocks noChangeAspect="1"/>
          </p:cNvPicPr>
          <p:nvPr/>
        </p:nvPicPr>
        <p:blipFill>
          <a:blip r:embed="rId2"/>
          <a:stretch>
            <a:fillRect/>
          </a:stretch>
        </p:blipFill>
        <p:spPr>
          <a:xfrm>
            <a:off x="6628772" y="2735120"/>
            <a:ext cx="4902789" cy="3450111"/>
          </a:xfrm>
          <a:prstGeom prst="rect">
            <a:avLst/>
          </a:prstGeom>
        </p:spPr>
      </p:pic>
    </p:spTree>
    <p:extLst>
      <p:ext uri="{BB962C8B-B14F-4D97-AF65-F5344CB8AC3E}">
        <p14:creationId xmlns:p14="http://schemas.microsoft.com/office/powerpoint/2010/main" val="116069388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Data Models</a:t>
            </a:r>
          </a:p>
        </p:txBody>
      </p:sp>
      <p:sp>
        <p:nvSpPr>
          <p:cNvPr id="7" name="Content Placeholder 3"/>
          <p:cNvSpPr txBox="1">
            <a:spLocks/>
          </p:cNvSpPr>
          <p:nvPr/>
        </p:nvSpPr>
        <p:spPr>
          <a:xfrm>
            <a:off x="457200" y="1379784"/>
            <a:ext cx="11430409" cy="3394472"/>
          </a:xfrm>
          <a:prstGeom prst="rect">
            <a:avLst/>
          </a:prstGeom>
        </p:spPr>
        <p:txBody>
          <a:bodyPr/>
          <a:lstStyle>
            <a:lvl1pPr marL="228600" indent="-228600" algn="l" defTabSz="914399" rtl="0" eaLnBrk="1" latinLnBrk="0" hangingPunct="1">
              <a:lnSpc>
                <a:spcPct val="100000"/>
              </a:lnSpc>
              <a:spcBef>
                <a:spcPts val="1000"/>
              </a:spcBef>
              <a:buClr>
                <a:schemeClr val="accent1"/>
              </a:buClr>
              <a:buFont typeface="Arial"/>
              <a:buChar char="•"/>
              <a:defRPr sz="1600" b="0" i="0" kern="1200">
                <a:solidFill>
                  <a:schemeClr val="tx1"/>
                </a:solidFill>
                <a:latin typeface="+mn-lt"/>
                <a:ea typeface="Gotham-Book" charset="0"/>
                <a:cs typeface="Gotham-Book" charset="0"/>
              </a:defRPr>
            </a:lvl1pPr>
            <a:lvl2pPr marL="685798" indent="-228600" algn="l" defTabSz="914399" rtl="0" eaLnBrk="1" latinLnBrk="0" hangingPunct="1">
              <a:lnSpc>
                <a:spcPct val="100000"/>
              </a:lnSpc>
              <a:spcBef>
                <a:spcPts val="500"/>
              </a:spcBef>
              <a:buClr>
                <a:schemeClr val="accent1"/>
              </a:buClr>
              <a:buFont typeface="Arial"/>
              <a:buChar char="•"/>
              <a:defRPr sz="1400" b="0" i="0" kern="1200">
                <a:solidFill>
                  <a:schemeClr val="tx1"/>
                </a:solidFill>
                <a:latin typeface="+mn-lt"/>
                <a:ea typeface="Gotham-Book" charset="0"/>
                <a:cs typeface="Gotham-Book" charset="0"/>
              </a:defRPr>
            </a:lvl2pPr>
            <a:lvl3pPr marL="1142999"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3pPr>
            <a:lvl4pPr marL="1600197"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4pPr>
            <a:lvl5pPr marL="2057395"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pPr marL="0" indent="0" algn="ctr">
              <a:buFont typeface="Arial"/>
              <a:buNone/>
            </a:pPr>
            <a:r>
              <a:rPr lang="en-US" b="1" dirty="0" smtClean="0"/>
              <a:t>Change your code and you are good to go!</a:t>
            </a:r>
          </a:p>
          <a:p>
            <a:endParaRPr lang="en-US" dirty="0" smtClean="0"/>
          </a:p>
          <a:p>
            <a:r>
              <a:rPr lang="en-US" dirty="0" smtClean="0"/>
              <a:t>Schema is App Driven in Couchbase Server</a:t>
            </a:r>
          </a:p>
          <a:p>
            <a:pPr lvl="1"/>
            <a:r>
              <a:rPr lang="en-US" dirty="0" smtClean="0"/>
              <a:t>OK to maintain multiple versions of the schema</a:t>
            </a:r>
          </a:p>
          <a:p>
            <a:r>
              <a:rPr lang="en-US" dirty="0" smtClean="0"/>
              <a:t>Schema Changes with Couchbase Server</a:t>
            </a:r>
          </a:p>
          <a:p>
            <a:pPr lvl="1"/>
            <a:r>
              <a:rPr lang="en-US" dirty="0" smtClean="0"/>
              <a:t>No Explicit Server Action Required by DBA</a:t>
            </a:r>
          </a:p>
          <a:p>
            <a:pPr lvl="1"/>
            <a:r>
              <a:rPr lang="en-US" dirty="0" smtClean="0"/>
              <a:t>No Downtime required to update existing data to new shape</a:t>
            </a:r>
          </a:p>
        </p:txBody>
      </p:sp>
    </p:spTree>
    <p:extLst>
      <p:ext uri="{BB962C8B-B14F-4D97-AF65-F5344CB8AC3E}">
        <p14:creationId xmlns:p14="http://schemas.microsoft.com/office/powerpoint/2010/main" val="374639508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385" y="2455114"/>
            <a:ext cx="9701231" cy="1325563"/>
          </a:xfrm>
        </p:spPr>
        <p:txBody>
          <a:bodyPr/>
          <a:lstStyle/>
          <a:p>
            <a:pPr algn="ctr"/>
            <a:r>
              <a:rPr lang="en-US" dirty="0" smtClean="0"/>
              <a:t>Getting Started with the Workshop</a:t>
            </a:r>
            <a:endParaRPr lang="en-US" dirty="0"/>
          </a:p>
        </p:txBody>
      </p:sp>
    </p:spTree>
    <p:extLst>
      <p:ext uri="{BB962C8B-B14F-4D97-AF65-F5344CB8AC3E}">
        <p14:creationId xmlns:p14="http://schemas.microsoft.com/office/powerpoint/2010/main" val="2894229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385" y="2455114"/>
            <a:ext cx="9701231" cy="1325563"/>
          </a:xfrm>
        </p:spPr>
        <p:txBody>
          <a:bodyPr/>
          <a:lstStyle/>
          <a:p>
            <a:pPr algn="ctr"/>
            <a:r>
              <a:rPr lang="en-US" dirty="0" smtClean="0"/>
              <a:t>Installing and Configuring Couchbase</a:t>
            </a:r>
            <a:endParaRPr lang="en-US" dirty="0"/>
          </a:p>
        </p:txBody>
      </p:sp>
    </p:spTree>
    <p:extLst>
      <p:ext uri="{BB962C8B-B14F-4D97-AF65-F5344CB8AC3E}">
        <p14:creationId xmlns:p14="http://schemas.microsoft.com/office/powerpoint/2010/main" val="68304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Plan </a:t>
            </a:r>
            <a:r>
              <a:rPr lang="mr-IN" dirty="0" smtClean="0"/>
              <a:t>–</a:t>
            </a:r>
            <a:r>
              <a:rPr lang="en-US" dirty="0" smtClean="0"/>
              <a:t> Getting Started with the Workshop</a:t>
            </a:r>
            <a:endParaRPr lang="en-US" dirty="0"/>
          </a:p>
        </p:txBody>
      </p:sp>
      <p:sp>
        <p:nvSpPr>
          <p:cNvPr id="7" name="Text Placeholder 6"/>
          <p:cNvSpPr>
            <a:spLocks noGrp="1"/>
          </p:cNvSpPr>
          <p:nvPr>
            <p:ph type="body" sz="quarter" idx="14"/>
          </p:nvPr>
        </p:nvSpPr>
        <p:spPr/>
        <p:txBody>
          <a:bodyPr/>
          <a:lstStyle/>
          <a:p>
            <a:r>
              <a:rPr lang="en-US" dirty="0" smtClean="0"/>
              <a:t>Get Hands-On Experience with Couchbase Server and the SDKs</a:t>
            </a:r>
          </a:p>
          <a:p>
            <a:r>
              <a:rPr lang="en-US" dirty="0" smtClean="0"/>
              <a:t>Include Couchbase in a </a:t>
            </a:r>
            <a:r>
              <a:rPr lang="en-US" dirty="0" err="1" smtClean="0"/>
              <a:t>Node.js</a:t>
            </a:r>
            <a:r>
              <a:rPr lang="en-US" dirty="0" smtClean="0"/>
              <a:t>, Java, or .NET application</a:t>
            </a:r>
          </a:p>
          <a:p>
            <a:pPr lvl="1"/>
            <a:r>
              <a:rPr lang="en-US" dirty="0" smtClean="0"/>
              <a:t>Java with Spring Boot</a:t>
            </a:r>
          </a:p>
          <a:p>
            <a:pPr lvl="1"/>
            <a:r>
              <a:rPr lang="en-US" dirty="0" err="1" smtClean="0"/>
              <a:t>Node.js</a:t>
            </a:r>
            <a:r>
              <a:rPr lang="en-US" dirty="0" smtClean="0"/>
              <a:t> with </a:t>
            </a:r>
            <a:r>
              <a:rPr lang="en-US" dirty="0" err="1" smtClean="0"/>
              <a:t>Hapi</a:t>
            </a:r>
            <a:endParaRPr lang="en-US" dirty="0"/>
          </a:p>
          <a:p>
            <a:pPr lvl="1"/>
            <a:r>
              <a:rPr lang="en-US" dirty="0" smtClean="0"/>
              <a:t>.NET</a:t>
            </a:r>
          </a:p>
          <a:p>
            <a:r>
              <a:rPr lang="en-US" dirty="0" smtClean="0"/>
              <a:t>Develop </a:t>
            </a:r>
            <a:r>
              <a:rPr lang="en-US" dirty="0" err="1" smtClean="0"/>
              <a:t>RESTful</a:t>
            </a:r>
            <a:r>
              <a:rPr lang="en-US" dirty="0" smtClean="0"/>
              <a:t> Endpoints using Features in Couchbase</a:t>
            </a:r>
          </a:p>
          <a:p>
            <a:endParaRPr lang="en-US" dirty="0" smtClean="0"/>
          </a:p>
        </p:txBody>
      </p:sp>
    </p:spTree>
    <p:extLst>
      <p:ext uri="{BB962C8B-B14F-4D97-AF65-F5344CB8AC3E}">
        <p14:creationId xmlns:p14="http://schemas.microsoft.com/office/powerpoint/2010/main" val="13442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Workshop on </a:t>
            </a:r>
            <a:r>
              <a:rPr lang="en-US" dirty="0" err="1" smtClean="0"/>
              <a:t>GitHub</a:t>
            </a:r>
            <a:endParaRPr lang="en-US" dirty="0"/>
          </a:p>
        </p:txBody>
      </p:sp>
      <p:sp>
        <p:nvSpPr>
          <p:cNvPr id="3" name="TextBox 2"/>
          <p:cNvSpPr txBox="1"/>
          <p:nvPr/>
        </p:nvSpPr>
        <p:spPr>
          <a:xfrm>
            <a:off x="1700882" y="3244411"/>
            <a:ext cx="9076847" cy="461665"/>
          </a:xfrm>
          <a:prstGeom prst="rect">
            <a:avLst/>
          </a:prstGeom>
          <a:noFill/>
        </p:spPr>
        <p:txBody>
          <a:bodyPr wrap="square" rtlCol="0">
            <a:spAutoFit/>
          </a:bodyPr>
          <a:lstStyle/>
          <a:p>
            <a:pPr algn="ctr"/>
            <a:r>
              <a:rPr lang="en-US" sz="2400" dirty="0"/>
              <a:t>https://</a:t>
            </a:r>
            <a:r>
              <a:rPr lang="en-US" sz="2400" dirty="0" err="1"/>
              <a:t>github.com</a:t>
            </a:r>
            <a:r>
              <a:rPr lang="en-US" sz="2400" dirty="0"/>
              <a:t>/</a:t>
            </a:r>
            <a:r>
              <a:rPr lang="en-US" sz="2400" dirty="0" err="1"/>
              <a:t>couchbaselabs</a:t>
            </a:r>
            <a:r>
              <a:rPr lang="en-US" sz="2400" dirty="0" smtClean="0"/>
              <a:t>/workshop</a:t>
            </a:r>
            <a:endParaRPr lang="en-US" sz="2400" dirty="0"/>
          </a:p>
        </p:txBody>
      </p:sp>
    </p:spTree>
    <p:extLst>
      <p:ext uri="{BB962C8B-B14F-4D97-AF65-F5344CB8AC3E}">
        <p14:creationId xmlns:p14="http://schemas.microsoft.com/office/powerpoint/2010/main" val="254516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Workshop Material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8"/>
            <a:ext cx="12191999" cy="5539980"/>
          </a:xfrm>
          <a:prstGeom prst="rect">
            <a:avLst/>
          </a:prstGeom>
        </p:spPr>
      </p:pic>
    </p:spTree>
    <p:extLst>
      <p:ext uri="{BB962C8B-B14F-4D97-AF65-F5344CB8AC3E}">
        <p14:creationId xmlns:p14="http://schemas.microsoft.com/office/powerpoint/2010/main" val="331523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385" y="2455114"/>
            <a:ext cx="9701231" cy="1325563"/>
          </a:xfrm>
        </p:spPr>
        <p:txBody>
          <a:bodyPr/>
          <a:lstStyle/>
          <a:p>
            <a:pPr algn="ctr"/>
            <a:r>
              <a:rPr lang="en-US" dirty="0" smtClean="0"/>
              <a:t>The Application Basics</a:t>
            </a:r>
            <a:endParaRPr lang="en-US" dirty="0"/>
          </a:p>
        </p:txBody>
      </p:sp>
    </p:spTree>
    <p:extLst>
      <p:ext uri="{BB962C8B-B14F-4D97-AF65-F5344CB8AC3E}">
        <p14:creationId xmlns:p14="http://schemas.microsoft.com/office/powerpoint/2010/main" val="383140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Including the SDK</a:t>
            </a:r>
            <a:endParaRPr lang="en-US" dirty="0"/>
          </a:p>
        </p:txBody>
      </p:sp>
      <p:sp>
        <p:nvSpPr>
          <p:cNvPr id="3" name="TextBox 2"/>
          <p:cNvSpPr txBox="1"/>
          <p:nvPr/>
        </p:nvSpPr>
        <p:spPr>
          <a:xfrm>
            <a:off x="398323" y="1177425"/>
            <a:ext cx="11476194" cy="1753402"/>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 </a:t>
            </a:r>
            <a:r>
              <a:rPr lang="en-US" dirty="0" err="1" smtClean="0">
                <a:solidFill>
                  <a:schemeClr val="bg1"/>
                </a:solidFill>
                <a:latin typeface="Courier New"/>
                <a:cs typeface="Courier New"/>
              </a:rPr>
              <a:t>Gradle</a:t>
            </a:r>
            <a:endParaRPr lang="en-US" dirty="0" smtClean="0">
              <a:solidFill>
                <a:schemeClr val="bg1"/>
              </a:solidFill>
              <a:latin typeface="Courier New"/>
              <a:cs typeface="Courier New"/>
            </a:endParaRPr>
          </a:p>
          <a:p>
            <a:r>
              <a:rPr lang="en-US" dirty="0">
                <a:solidFill>
                  <a:schemeClr val="bg1"/>
                </a:solidFill>
                <a:latin typeface="Courier New"/>
                <a:cs typeface="Courier New"/>
              </a:rPr>
              <a:t>dependencies </a:t>
            </a:r>
            <a:r>
              <a:rPr lang="en-US" dirty="0" smtClean="0">
                <a:solidFill>
                  <a:schemeClr val="bg1"/>
                </a:solidFill>
                <a:latin typeface="Courier New"/>
                <a:cs typeface="Courier New"/>
              </a:rPr>
              <a:t>{</a:t>
            </a:r>
          </a:p>
          <a:p>
            <a:r>
              <a:rPr lang="en-US" dirty="0">
                <a:solidFill>
                  <a:schemeClr val="bg1"/>
                </a:solidFill>
                <a:latin typeface="Courier New"/>
                <a:cs typeface="Courier New"/>
              </a:rPr>
              <a:t> </a:t>
            </a:r>
            <a:r>
              <a:rPr lang="en-US" dirty="0" smtClean="0">
                <a:solidFill>
                  <a:schemeClr val="bg1"/>
                </a:solidFill>
                <a:latin typeface="Courier New"/>
                <a:cs typeface="Courier New"/>
              </a:rPr>
              <a:t>   ...</a:t>
            </a:r>
            <a:endParaRPr lang="en-US" dirty="0">
              <a:solidFill>
                <a:schemeClr val="bg1"/>
              </a:solidFill>
              <a:latin typeface="Courier New"/>
              <a:cs typeface="Courier New"/>
            </a:endParaRPr>
          </a:p>
          <a:p>
            <a:r>
              <a:rPr lang="en-US" dirty="0" smtClean="0">
                <a:solidFill>
                  <a:schemeClr val="bg1"/>
                </a:solidFill>
                <a:latin typeface="Courier New"/>
                <a:cs typeface="Courier New"/>
              </a:rPr>
              <a:t>    compile </a:t>
            </a:r>
            <a:r>
              <a:rPr lang="en-US" dirty="0">
                <a:solidFill>
                  <a:schemeClr val="bg1"/>
                </a:solidFill>
                <a:latin typeface="Courier New"/>
                <a:cs typeface="Courier New"/>
              </a:rPr>
              <a:t>group: '</a:t>
            </a:r>
            <a:r>
              <a:rPr lang="en-US" dirty="0" err="1">
                <a:solidFill>
                  <a:schemeClr val="bg1"/>
                </a:solidFill>
                <a:latin typeface="Courier New"/>
                <a:cs typeface="Courier New"/>
              </a:rPr>
              <a:t>com.couchbase.client</a:t>
            </a:r>
            <a:r>
              <a:rPr lang="en-US" dirty="0">
                <a:solidFill>
                  <a:schemeClr val="bg1"/>
                </a:solidFill>
                <a:latin typeface="Courier New"/>
                <a:cs typeface="Courier New"/>
              </a:rPr>
              <a:t>', name: 'java-client', version:'</a:t>
            </a:r>
            <a:r>
              <a:rPr lang="en-US" dirty="0" smtClean="0">
                <a:solidFill>
                  <a:schemeClr val="bg1"/>
                </a:solidFill>
                <a:latin typeface="Courier New"/>
                <a:cs typeface="Courier New"/>
              </a:rPr>
              <a:t>2.5.0’</a:t>
            </a:r>
          </a:p>
          <a:p>
            <a:r>
              <a:rPr lang="en-US" dirty="0">
                <a:solidFill>
                  <a:schemeClr val="bg1"/>
                </a:solidFill>
                <a:latin typeface="Courier New"/>
                <a:cs typeface="Courier New"/>
              </a:rPr>
              <a:t> </a:t>
            </a:r>
            <a:r>
              <a:rPr lang="en-US" dirty="0" smtClean="0">
                <a:solidFill>
                  <a:schemeClr val="bg1"/>
                </a:solidFill>
                <a:latin typeface="Courier New"/>
                <a:cs typeface="Courier New"/>
              </a:rPr>
              <a:t>   ...</a:t>
            </a:r>
            <a:endParaRPr lang="en-US" dirty="0">
              <a:solidFill>
                <a:schemeClr val="bg1"/>
              </a:solidFill>
              <a:latin typeface="Courier New"/>
              <a:cs typeface="Courier New"/>
            </a:endParaRPr>
          </a:p>
          <a:p>
            <a:r>
              <a:rPr lang="en-US" dirty="0" smtClean="0">
                <a:solidFill>
                  <a:schemeClr val="bg1"/>
                </a:solidFill>
                <a:latin typeface="Courier New"/>
                <a:cs typeface="Courier New"/>
              </a:rPr>
              <a:t>}</a:t>
            </a:r>
            <a:endParaRPr lang="en-US" dirty="0">
              <a:solidFill>
                <a:schemeClr val="bg1"/>
              </a:solidFill>
              <a:latin typeface="Courier New"/>
              <a:cs typeface="Courier New"/>
            </a:endParaRPr>
          </a:p>
        </p:txBody>
      </p:sp>
      <p:sp>
        <p:nvSpPr>
          <p:cNvPr id="4" name="TextBox 3"/>
          <p:cNvSpPr txBox="1"/>
          <p:nvPr/>
        </p:nvSpPr>
        <p:spPr>
          <a:xfrm>
            <a:off x="398323" y="3020250"/>
            <a:ext cx="11476194" cy="2307092"/>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 Maven</a:t>
            </a:r>
          </a:p>
          <a:p>
            <a:r>
              <a:rPr lang="en-US" dirty="0" smtClean="0">
                <a:solidFill>
                  <a:schemeClr val="bg1"/>
                </a:solidFill>
                <a:latin typeface="Courier New"/>
                <a:cs typeface="Courier New"/>
              </a:rPr>
              <a:t>&lt;</a:t>
            </a:r>
            <a:r>
              <a:rPr lang="en-US" dirty="0">
                <a:solidFill>
                  <a:schemeClr val="bg1"/>
                </a:solidFill>
                <a:latin typeface="Courier New"/>
                <a:cs typeface="Courier New"/>
              </a:rPr>
              <a:t>dependencies&gt;</a:t>
            </a:r>
          </a:p>
          <a:p>
            <a:r>
              <a:rPr lang="en-US" dirty="0">
                <a:solidFill>
                  <a:schemeClr val="bg1"/>
                </a:solidFill>
                <a:latin typeface="Courier New"/>
                <a:cs typeface="Courier New"/>
              </a:rPr>
              <a:t>    &lt;dependency&gt;</a:t>
            </a:r>
          </a:p>
          <a:p>
            <a:r>
              <a:rPr lang="en-US" dirty="0">
                <a:solidFill>
                  <a:schemeClr val="bg1"/>
                </a:solidFill>
                <a:latin typeface="Courier New"/>
                <a:cs typeface="Courier New"/>
              </a:rPr>
              <a:t>        &lt;</a:t>
            </a:r>
            <a:r>
              <a:rPr lang="en-US" dirty="0" err="1">
                <a:solidFill>
                  <a:schemeClr val="bg1"/>
                </a:solidFill>
                <a:latin typeface="Courier New"/>
                <a:cs typeface="Courier New"/>
              </a:rPr>
              <a:t>groupId</a:t>
            </a:r>
            <a:r>
              <a:rPr lang="en-US" dirty="0">
                <a:solidFill>
                  <a:schemeClr val="bg1"/>
                </a:solidFill>
                <a:latin typeface="Courier New"/>
                <a:cs typeface="Courier New"/>
              </a:rPr>
              <a:t>&gt;</a:t>
            </a:r>
            <a:r>
              <a:rPr lang="en-US" dirty="0" err="1">
                <a:solidFill>
                  <a:schemeClr val="bg1"/>
                </a:solidFill>
                <a:latin typeface="Courier New"/>
                <a:cs typeface="Courier New"/>
              </a:rPr>
              <a:t>com.couchbase.client</a:t>
            </a:r>
            <a:r>
              <a:rPr lang="en-US" dirty="0">
                <a:solidFill>
                  <a:schemeClr val="bg1"/>
                </a:solidFill>
                <a:latin typeface="Courier New"/>
                <a:cs typeface="Courier New"/>
              </a:rPr>
              <a:t>&lt;/</a:t>
            </a:r>
            <a:r>
              <a:rPr lang="en-US" dirty="0" err="1">
                <a:solidFill>
                  <a:schemeClr val="bg1"/>
                </a:solidFill>
                <a:latin typeface="Courier New"/>
                <a:cs typeface="Courier New"/>
              </a:rPr>
              <a:t>groupId</a:t>
            </a:r>
            <a:r>
              <a:rPr lang="en-US" dirty="0">
                <a:solidFill>
                  <a:schemeClr val="bg1"/>
                </a:solidFill>
                <a:latin typeface="Courier New"/>
                <a:cs typeface="Courier New"/>
              </a:rPr>
              <a:t>&gt;</a:t>
            </a:r>
          </a:p>
          <a:p>
            <a:r>
              <a:rPr lang="en-US" dirty="0">
                <a:solidFill>
                  <a:schemeClr val="bg1"/>
                </a:solidFill>
                <a:latin typeface="Courier New"/>
                <a:cs typeface="Courier New"/>
              </a:rPr>
              <a:t>        &lt;</a:t>
            </a:r>
            <a:r>
              <a:rPr lang="en-US" dirty="0" err="1">
                <a:solidFill>
                  <a:schemeClr val="bg1"/>
                </a:solidFill>
                <a:latin typeface="Courier New"/>
                <a:cs typeface="Courier New"/>
              </a:rPr>
              <a:t>artifactId</a:t>
            </a:r>
            <a:r>
              <a:rPr lang="en-US" dirty="0">
                <a:solidFill>
                  <a:schemeClr val="bg1"/>
                </a:solidFill>
                <a:latin typeface="Courier New"/>
                <a:cs typeface="Courier New"/>
              </a:rPr>
              <a:t>&gt;java-client&lt;/</a:t>
            </a:r>
            <a:r>
              <a:rPr lang="en-US" dirty="0" err="1">
                <a:solidFill>
                  <a:schemeClr val="bg1"/>
                </a:solidFill>
                <a:latin typeface="Courier New"/>
                <a:cs typeface="Courier New"/>
              </a:rPr>
              <a:t>artifactId</a:t>
            </a:r>
            <a:r>
              <a:rPr lang="en-US" dirty="0">
                <a:solidFill>
                  <a:schemeClr val="bg1"/>
                </a:solidFill>
                <a:latin typeface="Courier New"/>
                <a:cs typeface="Courier New"/>
              </a:rPr>
              <a:t>&gt;</a:t>
            </a:r>
          </a:p>
          <a:p>
            <a:r>
              <a:rPr lang="en-US" dirty="0">
                <a:solidFill>
                  <a:schemeClr val="bg1"/>
                </a:solidFill>
                <a:latin typeface="Courier New"/>
                <a:cs typeface="Courier New"/>
              </a:rPr>
              <a:t>        &lt;version&gt;2.5.0&lt;/version&gt;</a:t>
            </a:r>
          </a:p>
          <a:p>
            <a:r>
              <a:rPr lang="en-US" dirty="0">
                <a:solidFill>
                  <a:schemeClr val="bg1"/>
                </a:solidFill>
                <a:latin typeface="Courier New"/>
                <a:cs typeface="Courier New"/>
              </a:rPr>
              <a:t>    &lt;/dependency&gt;</a:t>
            </a:r>
          </a:p>
          <a:p>
            <a:r>
              <a:rPr lang="en-US" dirty="0">
                <a:solidFill>
                  <a:schemeClr val="bg1"/>
                </a:solidFill>
                <a:latin typeface="Courier New"/>
                <a:cs typeface="Courier New"/>
              </a:rPr>
              <a:t>&lt;/dependencies&gt;</a:t>
            </a:r>
          </a:p>
        </p:txBody>
      </p:sp>
      <p:sp>
        <p:nvSpPr>
          <p:cNvPr id="5" name="TextBox 4"/>
          <p:cNvSpPr txBox="1"/>
          <p:nvPr/>
        </p:nvSpPr>
        <p:spPr>
          <a:xfrm>
            <a:off x="398323" y="5419000"/>
            <a:ext cx="11476194" cy="646023"/>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 Node Package Manager (NPM)</a:t>
            </a:r>
          </a:p>
          <a:p>
            <a:r>
              <a:rPr lang="en-US" dirty="0" err="1" smtClean="0">
                <a:solidFill>
                  <a:schemeClr val="bg1"/>
                </a:solidFill>
                <a:latin typeface="Courier New"/>
                <a:cs typeface="Courier New"/>
              </a:rPr>
              <a:t>npm</a:t>
            </a:r>
            <a:r>
              <a:rPr lang="en-US" dirty="0" smtClean="0">
                <a:solidFill>
                  <a:schemeClr val="bg1"/>
                </a:solidFill>
                <a:latin typeface="Courier New"/>
                <a:cs typeface="Courier New"/>
              </a:rPr>
              <a:t> install </a:t>
            </a:r>
            <a:r>
              <a:rPr lang="en-US" dirty="0" err="1" smtClean="0">
                <a:solidFill>
                  <a:schemeClr val="bg1"/>
                </a:solidFill>
                <a:latin typeface="Courier New"/>
                <a:cs typeface="Courier New"/>
              </a:rPr>
              <a:t>couchbase</a:t>
            </a:r>
            <a:r>
              <a:rPr lang="en-US" dirty="0" smtClean="0">
                <a:solidFill>
                  <a:schemeClr val="bg1"/>
                </a:solidFill>
                <a:latin typeface="Courier New"/>
                <a:cs typeface="Courier New"/>
              </a:rPr>
              <a:t> --save</a:t>
            </a:r>
          </a:p>
        </p:txBody>
      </p:sp>
    </p:spTree>
    <p:extLst>
      <p:ext uri="{BB962C8B-B14F-4D97-AF65-F5344CB8AC3E}">
        <p14:creationId xmlns:p14="http://schemas.microsoft.com/office/powerpoint/2010/main" val="224353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Connection Basics</a:t>
            </a:r>
            <a:endParaRPr lang="en-US" dirty="0"/>
          </a:p>
        </p:txBody>
      </p:sp>
      <p:sp>
        <p:nvSpPr>
          <p:cNvPr id="3" name="TextBox 2"/>
          <p:cNvSpPr txBox="1"/>
          <p:nvPr/>
        </p:nvSpPr>
        <p:spPr>
          <a:xfrm>
            <a:off x="398323" y="1242895"/>
            <a:ext cx="11476194" cy="2307092"/>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 </a:t>
            </a:r>
            <a:r>
              <a:rPr lang="en-US" dirty="0" err="1" smtClean="0">
                <a:solidFill>
                  <a:schemeClr val="bg1"/>
                </a:solidFill>
                <a:latin typeface="Courier New"/>
                <a:cs typeface="Courier New"/>
              </a:rPr>
              <a:t>Node.js</a:t>
            </a:r>
            <a:endParaRPr lang="en-US" dirty="0" smtClean="0">
              <a:solidFill>
                <a:schemeClr val="bg1"/>
              </a:solidFill>
              <a:latin typeface="Courier New"/>
              <a:cs typeface="Courier New"/>
            </a:endParaRPr>
          </a:p>
          <a:p>
            <a:r>
              <a:rPr lang="en-US" dirty="0" err="1" smtClean="0">
                <a:solidFill>
                  <a:schemeClr val="bg1"/>
                </a:solidFill>
                <a:latin typeface="Courier New"/>
                <a:cs typeface="Courier New"/>
              </a:rPr>
              <a:t>const</a:t>
            </a:r>
            <a:r>
              <a:rPr lang="en-US" dirty="0" smtClean="0">
                <a:solidFill>
                  <a:schemeClr val="bg1"/>
                </a:solidFill>
                <a:latin typeface="Courier New"/>
                <a:cs typeface="Courier New"/>
              </a:rPr>
              <a:t> </a:t>
            </a:r>
            <a:r>
              <a:rPr lang="en-US" dirty="0">
                <a:solidFill>
                  <a:schemeClr val="bg1"/>
                </a:solidFill>
                <a:latin typeface="Courier New"/>
                <a:cs typeface="Courier New"/>
              </a:rPr>
              <a:t>Couchbase = require("</a:t>
            </a:r>
            <a:r>
              <a:rPr lang="en-US" dirty="0" err="1">
                <a:solidFill>
                  <a:schemeClr val="bg1"/>
                </a:solidFill>
                <a:latin typeface="Courier New"/>
                <a:cs typeface="Courier New"/>
              </a:rPr>
              <a:t>couchbase</a:t>
            </a:r>
            <a:r>
              <a:rPr lang="en-US" dirty="0">
                <a:solidFill>
                  <a:schemeClr val="bg1"/>
                </a:solidFill>
                <a:latin typeface="Courier New"/>
                <a:cs typeface="Courier New"/>
              </a:rPr>
              <a:t>")</a:t>
            </a:r>
            <a:r>
              <a:rPr lang="en-US" dirty="0" smtClean="0">
                <a:solidFill>
                  <a:schemeClr val="bg1"/>
                </a:solidFill>
                <a:latin typeface="Courier New"/>
                <a:cs typeface="Courier New"/>
              </a:rPr>
              <a:t>;</a:t>
            </a:r>
          </a:p>
          <a:p>
            <a:endParaRPr lang="en-US" dirty="0">
              <a:solidFill>
                <a:schemeClr val="bg1"/>
              </a:solidFill>
              <a:latin typeface="Courier New"/>
              <a:cs typeface="Courier New"/>
            </a:endParaRPr>
          </a:p>
          <a:p>
            <a:r>
              <a:rPr lang="en-US" dirty="0" err="1" smtClean="0">
                <a:solidFill>
                  <a:schemeClr val="bg1"/>
                </a:solidFill>
                <a:latin typeface="Courier New"/>
                <a:cs typeface="Courier New"/>
              </a:rPr>
              <a:t>var</a:t>
            </a:r>
            <a:r>
              <a:rPr lang="en-US" dirty="0" smtClean="0">
                <a:solidFill>
                  <a:schemeClr val="bg1"/>
                </a:solidFill>
                <a:latin typeface="Courier New"/>
                <a:cs typeface="Courier New"/>
              </a:rPr>
              <a:t> </a:t>
            </a:r>
            <a:r>
              <a:rPr lang="en-US" dirty="0">
                <a:solidFill>
                  <a:schemeClr val="bg1"/>
                </a:solidFill>
                <a:latin typeface="Courier New"/>
                <a:cs typeface="Courier New"/>
              </a:rPr>
              <a:t>N1qlQuery = Couchbase.N1qlQuery;</a:t>
            </a:r>
          </a:p>
          <a:p>
            <a:endParaRPr lang="en-US" dirty="0">
              <a:solidFill>
                <a:schemeClr val="bg1"/>
              </a:solidFill>
              <a:latin typeface="Courier New"/>
              <a:cs typeface="Courier New"/>
            </a:endParaRPr>
          </a:p>
          <a:p>
            <a:r>
              <a:rPr lang="en-US" dirty="0" err="1">
                <a:solidFill>
                  <a:schemeClr val="bg1"/>
                </a:solidFill>
                <a:latin typeface="Courier New"/>
                <a:cs typeface="Courier New"/>
              </a:rPr>
              <a:t>const</a:t>
            </a:r>
            <a:r>
              <a:rPr lang="en-US" dirty="0">
                <a:solidFill>
                  <a:schemeClr val="bg1"/>
                </a:solidFill>
                <a:latin typeface="Courier New"/>
                <a:cs typeface="Courier New"/>
              </a:rPr>
              <a:t> cluster = new </a:t>
            </a:r>
            <a:r>
              <a:rPr lang="en-US" dirty="0" err="1">
                <a:solidFill>
                  <a:schemeClr val="bg1"/>
                </a:solidFill>
                <a:latin typeface="Courier New"/>
                <a:cs typeface="Courier New"/>
              </a:rPr>
              <a:t>Couchbase.Cluster</a:t>
            </a:r>
            <a:r>
              <a:rPr lang="en-US" dirty="0">
                <a:solidFill>
                  <a:schemeClr val="bg1"/>
                </a:solidFill>
                <a:latin typeface="Courier New"/>
                <a:cs typeface="Courier New"/>
              </a:rPr>
              <a:t>("</a:t>
            </a:r>
            <a:r>
              <a:rPr lang="en-US" dirty="0" err="1">
                <a:solidFill>
                  <a:schemeClr val="bg1"/>
                </a:solidFill>
                <a:latin typeface="Courier New"/>
                <a:cs typeface="Courier New"/>
              </a:rPr>
              <a:t>couchbase</a:t>
            </a:r>
            <a:r>
              <a:rPr lang="en-US" dirty="0">
                <a:solidFill>
                  <a:schemeClr val="bg1"/>
                </a:solidFill>
                <a:latin typeface="Courier New"/>
                <a:cs typeface="Courier New"/>
              </a:rPr>
              <a:t>:/</a:t>
            </a:r>
            <a:r>
              <a:rPr lang="en-US" dirty="0" smtClean="0">
                <a:solidFill>
                  <a:schemeClr val="bg1"/>
                </a:solidFill>
                <a:latin typeface="Courier New"/>
                <a:cs typeface="Courier New"/>
              </a:rPr>
              <a:t>/&lt;host&gt;"</a:t>
            </a:r>
            <a:r>
              <a:rPr lang="en-US" dirty="0">
                <a:solidFill>
                  <a:schemeClr val="bg1"/>
                </a:solidFill>
                <a:latin typeface="Courier New"/>
                <a:cs typeface="Courier New"/>
              </a:rPr>
              <a:t>);</a:t>
            </a:r>
          </a:p>
          <a:p>
            <a:r>
              <a:rPr lang="en-US" dirty="0" err="1">
                <a:solidFill>
                  <a:schemeClr val="bg1"/>
                </a:solidFill>
                <a:latin typeface="Courier New"/>
                <a:cs typeface="Courier New"/>
              </a:rPr>
              <a:t>cluster.authenticate</a:t>
            </a:r>
            <a:r>
              <a:rPr lang="en-US" dirty="0" smtClean="0">
                <a:solidFill>
                  <a:schemeClr val="bg1"/>
                </a:solidFill>
                <a:latin typeface="Courier New"/>
                <a:cs typeface="Courier New"/>
              </a:rPr>
              <a:t>(”&lt;username&gt;"</a:t>
            </a:r>
            <a:r>
              <a:rPr lang="en-US" dirty="0">
                <a:solidFill>
                  <a:schemeClr val="bg1"/>
                </a:solidFill>
                <a:latin typeface="Courier New"/>
                <a:cs typeface="Courier New"/>
              </a:rPr>
              <a:t>, </a:t>
            </a:r>
            <a:r>
              <a:rPr lang="en-US" dirty="0" smtClean="0">
                <a:solidFill>
                  <a:schemeClr val="bg1"/>
                </a:solidFill>
                <a:latin typeface="Courier New"/>
                <a:cs typeface="Courier New"/>
              </a:rPr>
              <a:t>”&lt;password&gt;"</a:t>
            </a:r>
            <a:r>
              <a:rPr lang="en-US" dirty="0">
                <a:solidFill>
                  <a:schemeClr val="bg1"/>
                </a:solidFill>
                <a:latin typeface="Courier New"/>
                <a:cs typeface="Courier New"/>
              </a:rPr>
              <a:t>);</a:t>
            </a:r>
          </a:p>
          <a:p>
            <a:r>
              <a:rPr lang="en-US" dirty="0" err="1">
                <a:solidFill>
                  <a:schemeClr val="bg1"/>
                </a:solidFill>
                <a:latin typeface="Courier New"/>
                <a:cs typeface="Courier New"/>
              </a:rPr>
              <a:t>const</a:t>
            </a:r>
            <a:r>
              <a:rPr lang="en-US" dirty="0">
                <a:solidFill>
                  <a:schemeClr val="bg1"/>
                </a:solidFill>
                <a:latin typeface="Courier New"/>
                <a:cs typeface="Courier New"/>
              </a:rPr>
              <a:t> bucket = </a:t>
            </a:r>
            <a:r>
              <a:rPr lang="en-US" dirty="0" err="1">
                <a:solidFill>
                  <a:schemeClr val="bg1"/>
                </a:solidFill>
                <a:latin typeface="Courier New"/>
                <a:cs typeface="Courier New"/>
              </a:rPr>
              <a:t>cluster.openBucket</a:t>
            </a:r>
            <a:r>
              <a:rPr lang="en-US" dirty="0" smtClean="0">
                <a:solidFill>
                  <a:schemeClr val="bg1"/>
                </a:solidFill>
                <a:latin typeface="Courier New"/>
                <a:cs typeface="Courier New"/>
              </a:rPr>
              <a:t>(”&lt;bucket-name&gt;"</a:t>
            </a:r>
            <a:r>
              <a:rPr lang="en-US" dirty="0">
                <a:solidFill>
                  <a:schemeClr val="bg1"/>
                </a:solidFill>
                <a:latin typeface="Courier New"/>
                <a:cs typeface="Courier New"/>
              </a:rPr>
              <a:t>);</a:t>
            </a:r>
          </a:p>
        </p:txBody>
      </p:sp>
      <p:sp>
        <p:nvSpPr>
          <p:cNvPr id="5" name="TextBox 4"/>
          <p:cNvSpPr txBox="1"/>
          <p:nvPr/>
        </p:nvSpPr>
        <p:spPr>
          <a:xfrm>
            <a:off x="398323" y="3791577"/>
            <a:ext cx="11476194" cy="2030247"/>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 Java</a:t>
            </a:r>
          </a:p>
          <a:p>
            <a:r>
              <a:rPr lang="en-US" dirty="0" smtClean="0">
                <a:solidFill>
                  <a:schemeClr val="bg1"/>
                </a:solidFill>
                <a:latin typeface="Courier New"/>
                <a:cs typeface="Courier New"/>
              </a:rPr>
              <a:t>import </a:t>
            </a:r>
            <a:r>
              <a:rPr lang="en-US" dirty="0" err="1">
                <a:solidFill>
                  <a:schemeClr val="bg1"/>
                </a:solidFill>
                <a:latin typeface="Courier New"/>
                <a:cs typeface="Courier New"/>
              </a:rPr>
              <a:t>com.couchbase.client.java.CouchbaseCluster</a:t>
            </a:r>
            <a:r>
              <a:rPr lang="en-US" dirty="0">
                <a:solidFill>
                  <a:schemeClr val="bg1"/>
                </a:solidFill>
                <a:latin typeface="Courier New"/>
                <a:cs typeface="Courier New"/>
              </a:rPr>
              <a:t>;</a:t>
            </a:r>
          </a:p>
          <a:p>
            <a:r>
              <a:rPr lang="en-US" dirty="0">
                <a:solidFill>
                  <a:schemeClr val="bg1"/>
                </a:solidFill>
                <a:latin typeface="Courier New"/>
                <a:cs typeface="Courier New"/>
              </a:rPr>
              <a:t>import </a:t>
            </a:r>
            <a:r>
              <a:rPr lang="en-US" dirty="0" err="1">
                <a:solidFill>
                  <a:schemeClr val="bg1"/>
                </a:solidFill>
                <a:latin typeface="Courier New"/>
                <a:cs typeface="Courier New"/>
              </a:rPr>
              <a:t>com.couchbase.client.java.CouchbaseBucket</a:t>
            </a:r>
            <a:r>
              <a:rPr lang="en-US" dirty="0">
                <a:solidFill>
                  <a:schemeClr val="bg1"/>
                </a:solidFill>
                <a:latin typeface="Courier New"/>
                <a:cs typeface="Courier New"/>
              </a:rPr>
              <a:t>;</a:t>
            </a:r>
          </a:p>
          <a:p>
            <a:endParaRPr lang="en-US" dirty="0">
              <a:solidFill>
                <a:schemeClr val="bg1"/>
              </a:solidFill>
              <a:latin typeface="Courier New"/>
              <a:cs typeface="Courier New"/>
            </a:endParaRPr>
          </a:p>
          <a:p>
            <a:r>
              <a:rPr lang="en-US" dirty="0" err="1">
                <a:solidFill>
                  <a:schemeClr val="bg1"/>
                </a:solidFill>
                <a:latin typeface="Courier New"/>
                <a:cs typeface="Courier New"/>
              </a:rPr>
              <a:t>CouchbaseCluster</a:t>
            </a:r>
            <a:r>
              <a:rPr lang="en-US" dirty="0">
                <a:solidFill>
                  <a:schemeClr val="bg1"/>
                </a:solidFill>
                <a:latin typeface="Courier New"/>
                <a:cs typeface="Courier New"/>
              </a:rPr>
              <a:t> cluster = </a:t>
            </a:r>
            <a:r>
              <a:rPr lang="en-US" dirty="0" err="1">
                <a:solidFill>
                  <a:schemeClr val="bg1"/>
                </a:solidFill>
                <a:latin typeface="Courier New"/>
                <a:cs typeface="Courier New"/>
              </a:rPr>
              <a:t>CouchbaseCluster.create</a:t>
            </a:r>
            <a:r>
              <a:rPr lang="en-US" dirty="0">
                <a:solidFill>
                  <a:schemeClr val="bg1"/>
                </a:solidFill>
                <a:latin typeface="Courier New"/>
                <a:cs typeface="Courier New"/>
              </a:rPr>
              <a:t>("</a:t>
            </a:r>
            <a:r>
              <a:rPr lang="en-US" dirty="0" err="1">
                <a:solidFill>
                  <a:schemeClr val="bg1"/>
                </a:solidFill>
                <a:latin typeface="Courier New"/>
                <a:cs typeface="Courier New"/>
              </a:rPr>
              <a:t>couchbase</a:t>
            </a:r>
            <a:r>
              <a:rPr lang="en-US" dirty="0">
                <a:solidFill>
                  <a:schemeClr val="bg1"/>
                </a:solidFill>
                <a:latin typeface="Courier New"/>
                <a:cs typeface="Courier New"/>
              </a:rPr>
              <a:t>://&lt;host&gt;");</a:t>
            </a:r>
          </a:p>
          <a:p>
            <a:r>
              <a:rPr lang="en-US" dirty="0" err="1">
                <a:solidFill>
                  <a:schemeClr val="bg1"/>
                </a:solidFill>
                <a:latin typeface="Courier New"/>
                <a:cs typeface="Courier New"/>
              </a:rPr>
              <a:t>cluster.authenticate</a:t>
            </a:r>
            <a:r>
              <a:rPr lang="en-US" dirty="0">
                <a:solidFill>
                  <a:schemeClr val="bg1"/>
                </a:solidFill>
                <a:latin typeface="Courier New"/>
                <a:cs typeface="Courier New"/>
              </a:rPr>
              <a:t>("&lt;username&gt;", "&lt;password&gt;");</a:t>
            </a:r>
          </a:p>
          <a:p>
            <a:r>
              <a:rPr lang="en-US" dirty="0" err="1">
                <a:solidFill>
                  <a:schemeClr val="bg1"/>
                </a:solidFill>
                <a:latin typeface="Courier New"/>
                <a:cs typeface="Courier New"/>
              </a:rPr>
              <a:t>CouchbaseBucket</a:t>
            </a:r>
            <a:r>
              <a:rPr lang="en-US" dirty="0">
                <a:solidFill>
                  <a:schemeClr val="bg1"/>
                </a:solidFill>
                <a:latin typeface="Courier New"/>
                <a:cs typeface="Courier New"/>
              </a:rPr>
              <a:t> bucket = </a:t>
            </a:r>
            <a:r>
              <a:rPr lang="en-US" dirty="0" err="1">
                <a:solidFill>
                  <a:schemeClr val="bg1"/>
                </a:solidFill>
                <a:latin typeface="Courier New"/>
                <a:cs typeface="Courier New"/>
              </a:rPr>
              <a:t>cluster.openBucket</a:t>
            </a:r>
            <a:r>
              <a:rPr lang="en-US" dirty="0">
                <a:solidFill>
                  <a:schemeClr val="bg1"/>
                </a:solidFill>
                <a:latin typeface="Courier New"/>
                <a:cs typeface="Courier New"/>
              </a:rPr>
              <a:t>("&lt;bucket-name&gt;");</a:t>
            </a:r>
          </a:p>
        </p:txBody>
      </p:sp>
    </p:spTree>
    <p:extLst>
      <p:ext uri="{BB962C8B-B14F-4D97-AF65-F5344CB8AC3E}">
        <p14:creationId xmlns:p14="http://schemas.microsoft.com/office/powerpoint/2010/main" val="3481371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385" y="2455114"/>
            <a:ext cx="9701231" cy="1325563"/>
          </a:xfrm>
        </p:spPr>
        <p:txBody>
          <a:bodyPr/>
          <a:lstStyle/>
          <a:p>
            <a:pPr algn="ctr"/>
            <a:r>
              <a:rPr lang="en-US" dirty="0" smtClean="0"/>
              <a:t>Configuring And Using</a:t>
            </a:r>
            <a:br>
              <a:rPr lang="en-US" dirty="0" smtClean="0"/>
            </a:br>
            <a:r>
              <a:rPr lang="en-US" dirty="0" smtClean="0"/>
              <a:t>Role-Based Access Control</a:t>
            </a:r>
            <a:endParaRPr lang="en-US" dirty="0"/>
          </a:p>
        </p:txBody>
      </p:sp>
    </p:spTree>
    <p:extLst>
      <p:ext uri="{BB962C8B-B14F-4D97-AF65-F5344CB8AC3E}">
        <p14:creationId xmlns:p14="http://schemas.microsoft.com/office/powerpoint/2010/main" val="112101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Plan </a:t>
            </a:r>
            <a:r>
              <a:rPr lang="mr-IN" dirty="0" smtClean="0"/>
              <a:t>–</a:t>
            </a:r>
            <a:r>
              <a:rPr lang="en-US" dirty="0" smtClean="0"/>
              <a:t> Configuring Role-Based Access Control</a:t>
            </a:r>
            <a:endParaRPr lang="en-US" dirty="0"/>
          </a:p>
        </p:txBody>
      </p:sp>
      <p:sp>
        <p:nvSpPr>
          <p:cNvPr id="7" name="Text Placeholder 6"/>
          <p:cNvSpPr>
            <a:spLocks noGrp="1"/>
          </p:cNvSpPr>
          <p:nvPr>
            <p:ph type="body" sz="quarter" idx="14"/>
          </p:nvPr>
        </p:nvSpPr>
        <p:spPr/>
        <p:txBody>
          <a:bodyPr/>
          <a:lstStyle/>
          <a:p>
            <a:r>
              <a:rPr lang="en-US" dirty="0" smtClean="0"/>
              <a:t>Understand the Access Controls in Couchbase</a:t>
            </a:r>
          </a:p>
          <a:p>
            <a:r>
              <a:rPr lang="en-US" dirty="0" smtClean="0"/>
              <a:t>Create an Application User</a:t>
            </a:r>
          </a:p>
        </p:txBody>
      </p:sp>
    </p:spTree>
    <p:extLst>
      <p:ext uri="{BB962C8B-B14F-4D97-AF65-F5344CB8AC3E}">
        <p14:creationId xmlns:p14="http://schemas.microsoft.com/office/powerpoint/2010/main" val="362008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Role-Based Access Control (RBAC)</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8"/>
            <a:ext cx="12191999" cy="4412424"/>
          </a:xfrm>
          <a:prstGeom prst="rect">
            <a:avLst/>
          </a:prstGeom>
        </p:spPr>
      </p:pic>
    </p:spTree>
    <p:extLst>
      <p:ext uri="{BB962C8B-B14F-4D97-AF65-F5344CB8AC3E}">
        <p14:creationId xmlns:p14="http://schemas.microsoft.com/office/powerpoint/2010/main" val="55560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Role-Based Access Control (RBAC)</a:t>
            </a:r>
            <a:endParaRPr lang="en-US" dirty="0"/>
          </a:p>
        </p:txBody>
      </p:sp>
      <p:pic>
        <p:nvPicPr>
          <p:cNvPr id="4" name="Picture 3" descr="Screen Shot 2017-10-13 at 9.04.2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325" y="1217745"/>
            <a:ext cx="4418970" cy="5095598"/>
          </a:xfrm>
          <a:prstGeom prst="rect">
            <a:avLst/>
          </a:prstGeom>
        </p:spPr>
      </p:pic>
      <p:pic>
        <p:nvPicPr>
          <p:cNvPr id="5" name="Picture 4" descr="Screen Shot 2017-10-13 at 9.07.3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3252" y="1610565"/>
            <a:ext cx="4272571" cy="4972459"/>
          </a:xfrm>
          <a:prstGeom prst="rect">
            <a:avLst/>
          </a:prstGeom>
        </p:spPr>
      </p:pic>
      <p:sp>
        <p:nvSpPr>
          <p:cNvPr id="7" name="Text Placeholder 6"/>
          <p:cNvSpPr txBox="1">
            <a:spLocks/>
          </p:cNvSpPr>
          <p:nvPr/>
        </p:nvSpPr>
        <p:spPr>
          <a:xfrm>
            <a:off x="398323" y="1550678"/>
            <a:ext cx="4720680" cy="4547258"/>
          </a:xfrm>
          <a:prstGeom prst="rect">
            <a:avLst/>
          </a:prstGeom>
        </p:spPr>
        <p:txBody>
          <a:bodyPr/>
          <a:lstStyle>
            <a:lvl1pPr marL="228600" indent="-228600" algn="l" defTabSz="914399" rtl="0" eaLnBrk="1" latinLnBrk="0" hangingPunct="1">
              <a:lnSpc>
                <a:spcPct val="100000"/>
              </a:lnSpc>
              <a:spcBef>
                <a:spcPts val="1000"/>
              </a:spcBef>
              <a:buClr>
                <a:schemeClr val="accent1"/>
              </a:buClr>
              <a:buFont typeface="Arial"/>
              <a:buChar char="•"/>
              <a:defRPr sz="1600" b="0" i="0" kern="1200">
                <a:solidFill>
                  <a:schemeClr val="tx1"/>
                </a:solidFill>
                <a:latin typeface="+mn-lt"/>
                <a:ea typeface="Gotham-Book" charset="0"/>
                <a:cs typeface="Gotham-Book" charset="0"/>
              </a:defRPr>
            </a:lvl1pPr>
            <a:lvl2pPr marL="685798" indent="-228600" algn="l" defTabSz="914399" rtl="0" eaLnBrk="1" latinLnBrk="0" hangingPunct="1">
              <a:lnSpc>
                <a:spcPct val="100000"/>
              </a:lnSpc>
              <a:spcBef>
                <a:spcPts val="500"/>
              </a:spcBef>
              <a:buClr>
                <a:schemeClr val="accent1"/>
              </a:buClr>
              <a:buFont typeface="Arial"/>
              <a:buChar char="•"/>
              <a:defRPr sz="1400" b="0" i="0" kern="1200">
                <a:solidFill>
                  <a:schemeClr val="tx1"/>
                </a:solidFill>
                <a:latin typeface="+mn-lt"/>
                <a:ea typeface="Gotham-Book" charset="0"/>
                <a:cs typeface="Gotham-Book" charset="0"/>
              </a:defRPr>
            </a:lvl2pPr>
            <a:lvl3pPr marL="1142999"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3pPr>
            <a:lvl4pPr marL="1600197"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4pPr>
            <a:lvl5pPr marL="2057395"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r>
              <a:rPr lang="en-US" dirty="0" smtClean="0"/>
              <a:t>Cluster and Bucket Permissions</a:t>
            </a:r>
          </a:p>
          <a:p>
            <a:r>
              <a:rPr lang="en-US" dirty="0" smtClean="0"/>
              <a:t>Data Reader / Writer for CRUD</a:t>
            </a:r>
          </a:p>
          <a:p>
            <a:r>
              <a:rPr lang="en-US" dirty="0" smtClean="0"/>
              <a:t>Query for N1QL</a:t>
            </a:r>
          </a:p>
          <a:p>
            <a:r>
              <a:rPr lang="en-US" dirty="0" smtClean="0"/>
              <a:t>FTS for Full Text Search</a:t>
            </a:r>
          </a:p>
        </p:txBody>
      </p:sp>
    </p:spTree>
    <p:extLst>
      <p:ext uri="{BB962C8B-B14F-4D97-AF65-F5344CB8AC3E}">
        <p14:creationId xmlns:p14="http://schemas.microsoft.com/office/powerpoint/2010/main" val="100856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Plan </a:t>
            </a:r>
            <a:r>
              <a:rPr lang="mr-IN" dirty="0" smtClean="0"/>
              <a:t>–</a:t>
            </a:r>
            <a:r>
              <a:rPr lang="en-US" dirty="0" smtClean="0"/>
              <a:t> Installing and Configuring Couchbase</a:t>
            </a:r>
            <a:endParaRPr lang="en-US" dirty="0"/>
          </a:p>
        </p:txBody>
      </p:sp>
      <p:sp>
        <p:nvSpPr>
          <p:cNvPr id="7" name="Text Placeholder 6"/>
          <p:cNvSpPr>
            <a:spLocks noGrp="1"/>
          </p:cNvSpPr>
          <p:nvPr>
            <p:ph type="body" sz="quarter" idx="14"/>
          </p:nvPr>
        </p:nvSpPr>
        <p:spPr/>
        <p:txBody>
          <a:bodyPr/>
          <a:lstStyle/>
          <a:p>
            <a:r>
              <a:rPr lang="en-US" dirty="0" smtClean="0"/>
              <a:t>Install Couchbase Locally</a:t>
            </a:r>
          </a:p>
          <a:p>
            <a:r>
              <a:rPr lang="en-US" dirty="0" smtClean="0"/>
              <a:t>Create a new Couchbase Bucket</a:t>
            </a:r>
          </a:p>
          <a:p>
            <a:r>
              <a:rPr lang="en-US" dirty="0" smtClean="0"/>
              <a:t>Create Data via the Document Explorer</a:t>
            </a:r>
            <a:endParaRPr lang="en-US" dirty="0"/>
          </a:p>
        </p:txBody>
      </p:sp>
    </p:spTree>
    <p:extLst>
      <p:ext uri="{BB962C8B-B14F-4D97-AF65-F5344CB8AC3E}">
        <p14:creationId xmlns:p14="http://schemas.microsoft.com/office/powerpoint/2010/main" val="167521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RBAC in the SDK</a:t>
            </a:r>
            <a:endParaRPr lang="en-US" dirty="0"/>
          </a:p>
        </p:txBody>
      </p:sp>
      <p:sp>
        <p:nvSpPr>
          <p:cNvPr id="3" name="TextBox 2"/>
          <p:cNvSpPr txBox="1"/>
          <p:nvPr/>
        </p:nvSpPr>
        <p:spPr>
          <a:xfrm>
            <a:off x="398323" y="1177425"/>
            <a:ext cx="11476194" cy="646023"/>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 </a:t>
            </a:r>
            <a:r>
              <a:rPr lang="en-US" dirty="0" err="1" smtClean="0">
                <a:solidFill>
                  <a:schemeClr val="bg1"/>
                </a:solidFill>
                <a:latin typeface="Courier New"/>
                <a:cs typeface="Courier New"/>
              </a:rPr>
              <a:t>Node.js</a:t>
            </a:r>
            <a:endParaRPr lang="en-US" dirty="0" smtClean="0">
              <a:solidFill>
                <a:schemeClr val="bg1"/>
              </a:solidFill>
              <a:latin typeface="Courier New"/>
              <a:cs typeface="Courier New"/>
            </a:endParaRPr>
          </a:p>
          <a:p>
            <a:r>
              <a:rPr lang="en-US" dirty="0" err="1">
                <a:solidFill>
                  <a:schemeClr val="bg1"/>
                </a:solidFill>
                <a:latin typeface="Courier New"/>
                <a:cs typeface="Courier New"/>
              </a:rPr>
              <a:t>cluster.authenticate</a:t>
            </a:r>
            <a:r>
              <a:rPr lang="en-US" dirty="0" smtClean="0">
                <a:solidFill>
                  <a:schemeClr val="bg1"/>
                </a:solidFill>
                <a:latin typeface="Courier New"/>
                <a:cs typeface="Courier New"/>
              </a:rPr>
              <a:t>(”&lt;username&gt;"</a:t>
            </a:r>
            <a:r>
              <a:rPr lang="en-US" dirty="0">
                <a:solidFill>
                  <a:schemeClr val="bg1"/>
                </a:solidFill>
                <a:latin typeface="Courier New"/>
                <a:cs typeface="Courier New"/>
              </a:rPr>
              <a:t>, </a:t>
            </a:r>
            <a:r>
              <a:rPr lang="en-US" dirty="0" smtClean="0">
                <a:solidFill>
                  <a:schemeClr val="bg1"/>
                </a:solidFill>
                <a:latin typeface="Courier New"/>
                <a:cs typeface="Courier New"/>
              </a:rPr>
              <a:t>”&lt;password&gt;"</a:t>
            </a:r>
            <a:r>
              <a:rPr lang="en-US" dirty="0">
                <a:solidFill>
                  <a:schemeClr val="bg1"/>
                </a:solidFill>
                <a:latin typeface="Courier New"/>
                <a:cs typeface="Courier New"/>
              </a:rPr>
              <a:t>);</a:t>
            </a:r>
          </a:p>
        </p:txBody>
      </p:sp>
      <p:sp>
        <p:nvSpPr>
          <p:cNvPr id="4" name="TextBox 3"/>
          <p:cNvSpPr txBox="1"/>
          <p:nvPr/>
        </p:nvSpPr>
        <p:spPr>
          <a:xfrm>
            <a:off x="398323" y="2308832"/>
            <a:ext cx="11476194" cy="646023"/>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 Java</a:t>
            </a:r>
          </a:p>
          <a:p>
            <a:r>
              <a:rPr lang="en-US" dirty="0" err="1">
                <a:solidFill>
                  <a:schemeClr val="bg1"/>
                </a:solidFill>
                <a:latin typeface="Courier New"/>
                <a:cs typeface="Courier New"/>
              </a:rPr>
              <a:t>cluster.authenticate</a:t>
            </a:r>
            <a:r>
              <a:rPr lang="en-US" dirty="0" smtClean="0">
                <a:solidFill>
                  <a:schemeClr val="bg1"/>
                </a:solidFill>
                <a:latin typeface="Courier New"/>
                <a:cs typeface="Courier New"/>
              </a:rPr>
              <a:t>(“&lt;username&gt;”, “&lt;password&gt;”)</a:t>
            </a:r>
            <a:r>
              <a:rPr lang="en-US" dirty="0">
                <a:solidFill>
                  <a:schemeClr val="bg1"/>
                </a:solidFill>
                <a:latin typeface="Courier New"/>
                <a:cs typeface="Courier New"/>
              </a:rPr>
              <a:t>;</a:t>
            </a:r>
          </a:p>
        </p:txBody>
      </p:sp>
      <p:sp>
        <p:nvSpPr>
          <p:cNvPr id="5" name="TextBox 4"/>
          <p:cNvSpPr txBox="1"/>
          <p:nvPr/>
        </p:nvSpPr>
        <p:spPr>
          <a:xfrm>
            <a:off x="398323" y="3467989"/>
            <a:ext cx="11476194" cy="922868"/>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 .NET</a:t>
            </a:r>
          </a:p>
          <a:p>
            <a:r>
              <a:rPr lang="en-US" dirty="0" err="1">
                <a:solidFill>
                  <a:schemeClr val="bg1"/>
                </a:solidFill>
                <a:latin typeface="Courier New"/>
                <a:cs typeface="Courier New"/>
              </a:rPr>
              <a:t>IAuthenticator</a:t>
            </a:r>
            <a:r>
              <a:rPr lang="en-US" dirty="0">
                <a:solidFill>
                  <a:schemeClr val="bg1"/>
                </a:solidFill>
                <a:latin typeface="Courier New"/>
                <a:cs typeface="Courier New"/>
              </a:rPr>
              <a:t> </a:t>
            </a:r>
            <a:r>
              <a:rPr lang="en-US" dirty="0" err="1">
                <a:solidFill>
                  <a:schemeClr val="bg1"/>
                </a:solidFill>
                <a:latin typeface="Courier New"/>
                <a:cs typeface="Courier New"/>
              </a:rPr>
              <a:t>auth</a:t>
            </a:r>
            <a:r>
              <a:rPr lang="en-US" dirty="0">
                <a:solidFill>
                  <a:schemeClr val="bg1"/>
                </a:solidFill>
                <a:latin typeface="Courier New"/>
                <a:cs typeface="Courier New"/>
              </a:rPr>
              <a:t> = new </a:t>
            </a:r>
            <a:r>
              <a:rPr lang="en-US" dirty="0" err="1">
                <a:solidFill>
                  <a:schemeClr val="bg1"/>
                </a:solidFill>
                <a:latin typeface="Courier New"/>
                <a:cs typeface="Courier New"/>
              </a:rPr>
              <a:t>PasswordAuthenticator</a:t>
            </a:r>
            <a:r>
              <a:rPr lang="en-US" dirty="0" smtClean="0">
                <a:solidFill>
                  <a:schemeClr val="bg1"/>
                </a:solidFill>
                <a:latin typeface="Courier New"/>
                <a:cs typeface="Courier New"/>
              </a:rPr>
              <a:t>(”&lt;username&gt;"</a:t>
            </a:r>
            <a:r>
              <a:rPr lang="en-US" dirty="0">
                <a:solidFill>
                  <a:schemeClr val="bg1"/>
                </a:solidFill>
                <a:latin typeface="Courier New"/>
                <a:cs typeface="Courier New"/>
              </a:rPr>
              <a:t>, </a:t>
            </a:r>
            <a:r>
              <a:rPr lang="en-US" dirty="0" smtClean="0">
                <a:solidFill>
                  <a:schemeClr val="bg1"/>
                </a:solidFill>
                <a:latin typeface="Courier New"/>
                <a:cs typeface="Courier New"/>
              </a:rPr>
              <a:t>”&lt;password&gt;"</a:t>
            </a:r>
            <a:r>
              <a:rPr lang="en-US" dirty="0">
                <a:solidFill>
                  <a:schemeClr val="bg1"/>
                </a:solidFill>
                <a:latin typeface="Courier New"/>
                <a:cs typeface="Courier New"/>
              </a:rPr>
              <a:t>)</a:t>
            </a:r>
            <a:r>
              <a:rPr lang="en-US" dirty="0" smtClean="0">
                <a:solidFill>
                  <a:schemeClr val="bg1"/>
                </a:solidFill>
                <a:latin typeface="Courier New"/>
                <a:cs typeface="Courier New"/>
              </a:rPr>
              <a:t>;</a:t>
            </a:r>
          </a:p>
          <a:p>
            <a:r>
              <a:rPr lang="en-US" dirty="0" err="1" smtClean="0">
                <a:solidFill>
                  <a:schemeClr val="bg1"/>
                </a:solidFill>
                <a:latin typeface="Courier New"/>
                <a:cs typeface="Courier New"/>
              </a:rPr>
              <a:t>cluster.Authenticate</a:t>
            </a:r>
            <a:r>
              <a:rPr lang="en-US" dirty="0">
                <a:solidFill>
                  <a:schemeClr val="bg1"/>
                </a:solidFill>
                <a:latin typeface="Courier New"/>
                <a:cs typeface="Courier New"/>
              </a:rPr>
              <a:t>(</a:t>
            </a:r>
            <a:r>
              <a:rPr lang="en-US" dirty="0" err="1">
                <a:solidFill>
                  <a:schemeClr val="bg1"/>
                </a:solidFill>
                <a:latin typeface="Courier New"/>
                <a:cs typeface="Courier New"/>
              </a:rPr>
              <a:t>auth</a:t>
            </a:r>
            <a:r>
              <a:rPr lang="en-US" dirty="0">
                <a:solidFill>
                  <a:schemeClr val="bg1"/>
                </a:solidFill>
                <a:latin typeface="Courier New"/>
                <a:cs typeface="Courier New"/>
              </a:rPr>
              <a:t>);</a:t>
            </a:r>
            <a:endParaRPr lang="en-US" dirty="0" smtClean="0">
              <a:solidFill>
                <a:schemeClr val="bg1"/>
              </a:solidFill>
              <a:latin typeface="Courier New"/>
              <a:cs typeface="Courier New"/>
            </a:endParaRPr>
          </a:p>
        </p:txBody>
      </p:sp>
    </p:spTree>
    <p:extLst>
      <p:ext uri="{BB962C8B-B14F-4D97-AF65-F5344CB8AC3E}">
        <p14:creationId xmlns:p14="http://schemas.microsoft.com/office/powerpoint/2010/main" val="227993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385" y="2455114"/>
            <a:ext cx="9701231" cy="1325563"/>
          </a:xfrm>
        </p:spPr>
        <p:txBody>
          <a:bodyPr/>
          <a:lstStyle/>
          <a:p>
            <a:pPr algn="ctr"/>
            <a:r>
              <a:rPr lang="en-US" dirty="0" smtClean="0"/>
              <a:t>CRUD Operations in Couchbase</a:t>
            </a:r>
            <a:endParaRPr lang="en-US" dirty="0"/>
          </a:p>
        </p:txBody>
      </p:sp>
    </p:spTree>
    <p:extLst>
      <p:ext uri="{BB962C8B-B14F-4D97-AF65-F5344CB8AC3E}">
        <p14:creationId xmlns:p14="http://schemas.microsoft.com/office/powerpoint/2010/main" val="351627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Plan </a:t>
            </a:r>
            <a:r>
              <a:rPr lang="mr-IN" dirty="0" smtClean="0"/>
              <a:t>–</a:t>
            </a:r>
            <a:r>
              <a:rPr lang="en-US" dirty="0" smtClean="0"/>
              <a:t> CRUD Operations in Couchbase</a:t>
            </a:r>
            <a:endParaRPr lang="en-US" dirty="0"/>
          </a:p>
        </p:txBody>
      </p:sp>
      <p:sp>
        <p:nvSpPr>
          <p:cNvPr id="7" name="Text Placeholder 6"/>
          <p:cNvSpPr>
            <a:spLocks noGrp="1"/>
          </p:cNvSpPr>
          <p:nvPr>
            <p:ph type="body" sz="quarter" idx="14"/>
          </p:nvPr>
        </p:nvSpPr>
        <p:spPr/>
        <p:txBody>
          <a:bodyPr/>
          <a:lstStyle/>
          <a:p>
            <a:r>
              <a:rPr lang="en-US" dirty="0" smtClean="0"/>
              <a:t>Create Data in Couchbase with the </a:t>
            </a:r>
            <a:r>
              <a:rPr lang="en-US" dirty="0" err="1" smtClean="0"/>
              <a:t>Node.js</a:t>
            </a:r>
            <a:r>
              <a:rPr lang="en-US" dirty="0" smtClean="0"/>
              <a:t>, Java, or .NET SDKs</a:t>
            </a:r>
          </a:p>
          <a:p>
            <a:r>
              <a:rPr lang="en-US" dirty="0" smtClean="0"/>
              <a:t>Retrieve Documents from Couchbase by Document Key</a:t>
            </a:r>
          </a:p>
        </p:txBody>
      </p:sp>
    </p:spTree>
    <p:extLst>
      <p:ext uri="{BB962C8B-B14F-4D97-AF65-F5344CB8AC3E}">
        <p14:creationId xmlns:p14="http://schemas.microsoft.com/office/powerpoint/2010/main" val="292717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Creating Documents</a:t>
            </a:r>
            <a:endParaRPr lang="en-US" dirty="0"/>
          </a:p>
        </p:txBody>
      </p:sp>
      <p:sp>
        <p:nvSpPr>
          <p:cNvPr id="3" name="TextBox 2"/>
          <p:cNvSpPr txBox="1"/>
          <p:nvPr/>
        </p:nvSpPr>
        <p:spPr>
          <a:xfrm>
            <a:off x="5739893" y="3222402"/>
            <a:ext cx="6110329" cy="3323987"/>
          </a:xfrm>
          <a:prstGeom prst="rect">
            <a:avLst/>
          </a:prstGeom>
          <a:solidFill>
            <a:schemeClr val="tx1">
              <a:lumMod val="85000"/>
              <a:lumOff val="15000"/>
            </a:schemeClr>
          </a:solidFill>
        </p:spPr>
        <p:txBody>
          <a:bodyPr wrap="none" rtlCol="0">
            <a:spAutoFit/>
          </a:bodyPr>
          <a:lstStyle/>
          <a:p>
            <a:r>
              <a:rPr lang="mr-IN" sz="1400" dirty="0" smtClean="0">
                <a:solidFill>
                  <a:schemeClr val="bg1"/>
                </a:solidFill>
                <a:latin typeface="Courier New"/>
                <a:cs typeface="Courier New"/>
              </a:rPr>
              <a:t>var </a:t>
            </a:r>
            <a:r>
              <a:rPr lang="mr-IN" sz="1400" dirty="0">
                <a:solidFill>
                  <a:schemeClr val="bg1"/>
                </a:solidFill>
                <a:latin typeface="Courier New"/>
                <a:cs typeface="Courier New"/>
              </a:rPr>
              <a:t>data = {</a:t>
            </a:r>
          </a:p>
          <a:p>
            <a:r>
              <a:rPr lang="mr-IN" sz="1400" dirty="0">
                <a:solidFill>
                  <a:schemeClr val="bg1"/>
                </a:solidFill>
                <a:latin typeface="Courier New"/>
                <a:cs typeface="Courier New"/>
              </a:rPr>
              <a:t>    "firstname": "Nic",</a:t>
            </a:r>
          </a:p>
          <a:p>
            <a:r>
              <a:rPr lang="mr-IN" sz="1400" dirty="0">
                <a:solidFill>
                  <a:schemeClr val="bg1"/>
                </a:solidFill>
                <a:latin typeface="Courier New"/>
                <a:cs typeface="Courier New"/>
              </a:rPr>
              <a:t>    "lastname": "Raboy",</a:t>
            </a:r>
          </a:p>
          <a:p>
            <a:r>
              <a:rPr lang="mr-IN" sz="1400" dirty="0">
                <a:solidFill>
                  <a:schemeClr val="bg1"/>
                </a:solidFill>
                <a:latin typeface="Courier New"/>
                <a:cs typeface="Courier New"/>
              </a:rPr>
              <a:t>    "address": [</a:t>
            </a:r>
          </a:p>
          <a:p>
            <a:r>
              <a:rPr lang="mr-IN" sz="1400" dirty="0">
                <a:solidFill>
                  <a:schemeClr val="bg1"/>
                </a:solidFill>
                <a:latin typeface="Courier New"/>
                <a:cs typeface="Courier New"/>
              </a:rPr>
              <a:t>        {</a:t>
            </a:r>
          </a:p>
          <a:p>
            <a:r>
              <a:rPr lang="mr-IN" sz="1400" dirty="0">
                <a:solidFill>
                  <a:schemeClr val="bg1"/>
                </a:solidFill>
                <a:latin typeface="Courier New"/>
                <a:cs typeface="Courier New"/>
              </a:rPr>
              <a:t>            "city": "Mountain View",</a:t>
            </a:r>
          </a:p>
          <a:p>
            <a:r>
              <a:rPr lang="mr-IN" sz="1400" dirty="0">
                <a:solidFill>
                  <a:schemeClr val="bg1"/>
                </a:solidFill>
                <a:latin typeface="Courier New"/>
                <a:cs typeface="Courier New"/>
              </a:rPr>
              <a:t>            "state": "CA"</a:t>
            </a:r>
          </a:p>
          <a:p>
            <a:r>
              <a:rPr lang="mr-IN" sz="1400" dirty="0">
                <a:solidFill>
                  <a:schemeClr val="bg1"/>
                </a:solidFill>
                <a:latin typeface="Courier New"/>
                <a:cs typeface="Courier New"/>
              </a:rPr>
              <a:t>        },</a:t>
            </a:r>
          </a:p>
          <a:p>
            <a:r>
              <a:rPr lang="mr-IN" sz="1400" dirty="0">
                <a:solidFill>
                  <a:schemeClr val="bg1"/>
                </a:solidFill>
                <a:latin typeface="Courier New"/>
                <a:cs typeface="Courier New"/>
              </a:rPr>
              <a:t>        {</a:t>
            </a:r>
          </a:p>
          <a:p>
            <a:r>
              <a:rPr lang="mr-IN" sz="1400" dirty="0">
                <a:solidFill>
                  <a:schemeClr val="bg1"/>
                </a:solidFill>
                <a:latin typeface="Courier New"/>
                <a:cs typeface="Courier New"/>
              </a:rPr>
              <a:t>            "city": "San Francisco",</a:t>
            </a:r>
          </a:p>
          <a:p>
            <a:r>
              <a:rPr lang="mr-IN" sz="1400" dirty="0">
                <a:solidFill>
                  <a:schemeClr val="bg1"/>
                </a:solidFill>
                <a:latin typeface="Courier New"/>
                <a:cs typeface="Courier New"/>
              </a:rPr>
              <a:t>            "state": "CA"</a:t>
            </a:r>
          </a:p>
          <a:p>
            <a:r>
              <a:rPr lang="mr-IN" sz="1400" dirty="0">
                <a:solidFill>
                  <a:schemeClr val="bg1"/>
                </a:solidFill>
                <a:latin typeface="Courier New"/>
                <a:cs typeface="Courier New"/>
              </a:rPr>
              <a:t>        }</a:t>
            </a:r>
          </a:p>
          <a:p>
            <a:r>
              <a:rPr lang="mr-IN" sz="1400" dirty="0">
                <a:solidFill>
                  <a:schemeClr val="bg1"/>
                </a:solidFill>
                <a:latin typeface="Courier New"/>
                <a:cs typeface="Courier New"/>
              </a:rPr>
              <a:t>    ]</a:t>
            </a:r>
          </a:p>
          <a:p>
            <a:r>
              <a:rPr lang="mr-IN" sz="1400" dirty="0">
                <a:solidFill>
                  <a:schemeClr val="bg1"/>
                </a:solidFill>
                <a:latin typeface="Courier New"/>
                <a:cs typeface="Courier New"/>
              </a:rPr>
              <a:t>};</a:t>
            </a:r>
          </a:p>
          <a:p>
            <a:r>
              <a:rPr lang="mr-IN" sz="1400" dirty="0">
                <a:solidFill>
                  <a:schemeClr val="bg1"/>
                </a:solidFill>
                <a:latin typeface="Courier New"/>
                <a:cs typeface="Courier New"/>
              </a:rPr>
              <a:t>bucket.insert("person-1", data, (error, result) =&gt; {});</a:t>
            </a:r>
            <a:endParaRPr lang="en-US" sz="1400" dirty="0">
              <a:solidFill>
                <a:schemeClr val="bg1"/>
              </a:solidFill>
              <a:latin typeface="Courier New"/>
              <a:cs typeface="Courier New"/>
            </a:endParaRPr>
          </a:p>
        </p:txBody>
      </p:sp>
      <p:sp>
        <p:nvSpPr>
          <p:cNvPr id="8" name="TextBox 7"/>
          <p:cNvSpPr txBox="1"/>
          <p:nvPr/>
        </p:nvSpPr>
        <p:spPr>
          <a:xfrm>
            <a:off x="241218" y="1125451"/>
            <a:ext cx="9788858" cy="2062103"/>
          </a:xfrm>
          <a:prstGeom prst="rect">
            <a:avLst/>
          </a:prstGeom>
          <a:solidFill>
            <a:schemeClr val="tx1">
              <a:lumMod val="85000"/>
              <a:lumOff val="15000"/>
            </a:schemeClr>
          </a:solidFill>
        </p:spPr>
        <p:txBody>
          <a:bodyPr wrap="none" rtlCol="0">
            <a:spAutoFit/>
          </a:bodyPr>
          <a:lstStyle/>
          <a:p>
            <a:r>
              <a:rPr lang="en-US" sz="1600" dirty="0" err="1">
                <a:solidFill>
                  <a:schemeClr val="bg1"/>
                </a:solidFill>
                <a:latin typeface="Courier New"/>
                <a:cs typeface="Courier New"/>
              </a:rPr>
              <a:t>JsonObject</a:t>
            </a:r>
            <a:r>
              <a:rPr lang="en-US" sz="1600" dirty="0">
                <a:solidFill>
                  <a:schemeClr val="bg1"/>
                </a:solidFill>
                <a:latin typeface="Courier New"/>
                <a:cs typeface="Courier New"/>
              </a:rPr>
              <a:t> data = </a:t>
            </a:r>
            <a:r>
              <a:rPr lang="en-US" sz="1600" dirty="0" err="1">
                <a:solidFill>
                  <a:schemeClr val="bg1"/>
                </a:solidFill>
                <a:latin typeface="Courier New"/>
                <a:cs typeface="Courier New"/>
              </a:rPr>
              <a:t>JsonObject.create</a:t>
            </a:r>
            <a:r>
              <a:rPr lang="en-US" sz="1600" dirty="0">
                <a:solidFill>
                  <a:schemeClr val="bg1"/>
                </a:solidFill>
                <a:latin typeface="Courier New"/>
                <a:cs typeface="Courier New"/>
              </a:rPr>
              <a:t>()</a:t>
            </a:r>
          </a:p>
          <a:p>
            <a:r>
              <a:rPr lang="en-US" sz="1600" dirty="0">
                <a:solidFill>
                  <a:schemeClr val="bg1"/>
                </a:solidFill>
                <a:latin typeface="Courier New"/>
                <a:cs typeface="Courier New"/>
              </a:rPr>
              <a:t>    .put("</a:t>
            </a:r>
            <a:r>
              <a:rPr lang="en-US" sz="1600" dirty="0" err="1">
                <a:solidFill>
                  <a:schemeClr val="bg1"/>
                </a:solidFill>
                <a:latin typeface="Courier New"/>
                <a:cs typeface="Courier New"/>
              </a:rPr>
              <a:t>firstname</a:t>
            </a:r>
            <a:r>
              <a:rPr lang="en-US" sz="1600" dirty="0">
                <a:solidFill>
                  <a:schemeClr val="bg1"/>
                </a:solidFill>
                <a:latin typeface="Courier New"/>
                <a:cs typeface="Courier New"/>
              </a:rPr>
              <a:t>", "Nic")</a:t>
            </a:r>
          </a:p>
          <a:p>
            <a:r>
              <a:rPr lang="en-US" sz="1600" dirty="0">
                <a:solidFill>
                  <a:schemeClr val="bg1"/>
                </a:solidFill>
                <a:latin typeface="Courier New"/>
                <a:cs typeface="Courier New"/>
              </a:rPr>
              <a:t>    .put("</a:t>
            </a:r>
            <a:r>
              <a:rPr lang="en-US" sz="1600" dirty="0" err="1">
                <a:solidFill>
                  <a:schemeClr val="bg1"/>
                </a:solidFill>
                <a:latin typeface="Courier New"/>
                <a:cs typeface="Courier New"/>
              </a:rPr>
              <a:t>lastname</a:t>
            </a:r>
            <a:r>
              <a:rPr lang="en-US" sz="1600" dirty="0">
                <a:solidFill>
                  <a:schemeClr val="bg1"/>
                </a:solidFill>
                <a:latin typeface="Courier New"/>
                <a:cs typeface="Courier New"/>
              </a:rPr>
              <a:t>", "Raboy");</a:t>
            </a:r>
          </a:p>
          <a:p>
            <a:r>
              <a:rPr lang="en-US" sz="1600" dirty="0" err="1">
                <a:solidFill>
                  <a:schemeClr val="bg1"/>
                </a:solidFill>
                <a:latin typeface="Courier New"/>
                <a:cs typeface="Courier New"/>
              </a:rPr>
              <a:t>JsonArray</a:t>
            </a:r>
            <a:r>
              <a:rPr lang="en-US" sz="1600" dirty="0">
                <a:solidFill>
                  <a:schemeClr val="bg1"/>
                </a:solidFill>
                <a:latin typeface="Courier New"/>
                <a:cs typeface="Courier New"/>
              </a:rPr>
              <a:t> address = </a:t>
            </a:r>
            <a:r>
              <a:rPr lang="en-US" sz="1600" dirty="0" err="1">
                <a:solidFill>
                  <a:schemeClr val="bg1"/>
                </a:solidFill>
                <a:latin typeface="Courier New"/>
                <a:cs typeface="Courier New"/>
              </a:rPr>
              <a:t>JsonArray.create</a:t>
            </a:r>
            <a:r>
              <a:rPr lang="en-US" sz="1600" dirty="0">
                <a:solidFill>
                  <a:schemeClr val="bg1"/>
                </a:solidFill>
                <a:latin typeface="Courier New"/>
                <a:cs typeface="Courier New"/>
              </a:rPr>
              <a:t>()</a:t>
            </a:r>
          </a:p>
          <a:p>
            <a:r>
              <a:rPr lang="en-US" sz="1600" dirty="0">
                <a:solidFill>
                  <a:schemeClr val="bg1"/>
                </a:solidFill>
                <a:latin typeface="Courier New"/>
                <a:cs typeface="Courier New"/>
              </a:rPr>
              <a:t>    .add(</a:t>
            </a:r>
            <a:r>
              <a:rPr lang="en-US" sz="1600" dirty="0" err="1">
                <a:solidFill>
                  <a:schemeClr val="bg1"/>
                </a:solidFill>
                <a:latin typeface="Courier New"/>
                <a:cs typeface="Courier New"/>
              </a:rPr>
              <a:t>JsonObject.create</a:t>
            </a:r>
            <a:r>
              <a:rPr lang="en-US" sz="1600" dirty="0">
                <a:solidFill>
                  <a:schemeClr val="bg1"/>
                </a:solidFill>
                <a:latin typeface="Courier New"/>
                <a:cs typeface="Courier New"/>
              </a:rPr>
              <a:t>().put("city", "Mountain View").put("state", "CA"))</a:t>
            </a:r>
          </a:p>
          <a:p>
            <a:r>
              <a:rPr lang="en-US" sz="1600" dirty="0">
                <a:solidFill>
                  <a:schemeClr val="bg1"/>
                </a:solidFill>
                <a:latin typeface="Courier New"/>
                <a:cs typeface="Courier New"/>
              </a:rPr>
              <a:t>    .add(</a:t>
            </a:r>
            <a:r>
              <a:rPr lang="en-US" sz="1600" dirty="0" err="1">
                <a:solidFill>
                  <a:schemeClr val="bg1"/>
                </a:solidFill>
                <a:latin typeface="Courier New"/>
                <a:cs typeface="Courier New"/>
              </a:rPr>
              <a:t>JsonObject.create</a:t>
            </a:r>
            <a:r>
              <a:rPr lang="en-US" sz="1600" dirty="0">
                <a:solidFill>
                  <a:schemeClr val="bg1"/>
                </a:solidFill>
                <a:latin typeface="Courier New"/>
                <a:cs typeface="Courier New"/>
              </a:rPr>
              <a:t>().put("city", "San Francisco").put("state", "CA"));</a:t>
            </a:r>
          </a:p>
          <a:p>
            <a:r>
              <a:rPr lang="en-US" sz="1600" dirty="0" err="1">
                <a:solidFill>
                  <a:schemeClr val="bg1"/>
                </a:solidFill>
                <a:latin typeface="Courier New"/>
                <a:cs typeface="Courier New"/>
              </a:rPr>
              <a:t>data.put</a:t>
            </a:r>
            <a:r>
              <a:rPr lang="en-US" sz="1600" dirty="0">
                <a:solidFill>
                  <a:schemeClr val="bg1"/>
                </a:solidFill>
                <a:latin typeface="Courier New"/>
                <a:cs typeface="Courier New"/>
              </a:rPr>
              <a:t>("address", address);</a:t>
            </a:r>
          </a:p>
          <a:p>
            <a:r>
              <a:rPr lang="en-US" sz="1600" dirty="0" err="1">
                <a:solidFill>
                  <a:schemeClr val="bg1"/>
                </a:solidFill>
                <a:latin typeface="Courier New"/>
                <a:cs typeface="Courier New"/>
              </a:rPr>
              <a:t>bucket.insert</a:t>
            </a:r>
            <a:r>
              <a:rPr lang="en-US" sz="1600" dirty="0">
                <a:solidFill>
                  <a:schemeClr val="bg1"/>
                </a:solidFill>
                <a:latin typeface="Courier New"/>
                <a:cs typeface="Courier New"/>
              </a:rPr>
              <a:t>(</a:t>
            </a:r>
            <a:r>
              <a:rPr lang="en-US" sz="1600" dirty="0" err="1">
                <a:solidFill>
                  <a:schemeClr val="bg1"/>
                </a:solidFill>
                <a:latin typeface="Courier New"/>
                <a:cs typeface="Courier New"/>
              </a:rPr>
              <a:t>JsonDocument.create</a:t>
            </a:r>
            <a:r>
              <a:rPr lang="en-US" sz="1600" dirty="0">
                <a:solidFill>
                  <a:schemeClr val="bg1"/>
                </a:solidFill>
                <a:latin typeface="Courier New"/>
                <a:cs typeface="Courier New"/>
              </a:rPr>
              <a:t>("person-1", data));</a:t>
            </a:r>
          </a:p>
        </p:txBody>
      </p:sp>
      <p:sp>
        <p:nvSpPr>
          <p:cNvPr id="9" name="Text Placeholder 6"/>
          <p:cNvSpPr txBox="1">
            <a:spLocks/>
          </p:cNvSpPr>
          <p:nvPr/>
        </p:nvSpPr>
        <p:spPr>
          <a:xfrm>
            <a:off x="241218" y="3404448"/>
            <a:ext cx="5498675" cy="3141941"/>
          </a:xfrm>
          <a:prstGeom prst="rect">
            <a:avLst/>
          </a:prstGeom>
        </p:spPr>
        <p:txBody>
          <a:bodyPr/>
          <a:lstStyle>
            <a:lvl1pPr marL="228600" indent="-228600" algn="l" defTabSz="914399" rtl="0" eaLnBrk="1" latinLnBrk="0" hangingPunct="1">
              <a:lnSpc>
                <a:spcPct val="100000"/>
              </a:lnSpc>
              <a:spcBef>
                <a:spcPts val="1000"/>
              </a:spcBef>
              <a:buClr>
                <a:schemeClr val="accent1"/>
              </a:buClr>
              <a:buFont typeface="Arial"/>
              <a:buChar char="•"/>
              <a:defRPr sz="1600" b="0" i="0" kern="1200">
                <a:solidFill>
                  <a:schemeClr val="tx1"/>
                </a:solidFill>
                <a:latin typeface="+mn-lt"/>
                <a:ea typeface="Gotham-Book" charset="0"/>
                <a:cs typeface="Gotham-Book" charset="0"/>
              </a:defRPr>
            </a:lvl1pPr>
            <a:lvl2pPr marL="685798" indent="-228600" algn="l" defTabSz="914399" rtl="0" eaLnBrk="1" latinLnBrk="0" hangingPunct="1">
              <a:lnSpc>
                <a:spcPct val="100000"/>
              </a:lnSpc>
              <a:spcBef>
                <a:spcPts val="500"/>
              </a:spcBef>
              <a:buClr>
                <a:schemeClr val="accent1"/>
              </a:buClr>
              <a:buFont typeface="Arial"/>
              <a:buChar char="•"/>
              <a:defRPr sz="1400" b="0" i="0" kern="1200">
                <a:solidFill>
                  <a:schemeClr val="tx1"/>
                </a:solidFill>
                <a:latin typeface="+mn-lt"/>
                <a:ea typeface="Gotham-Book" charset="0"/>
                <a:cs typeface="Gotham-Book" charset="0"/>
              </a:defRPr>
            </a:lvl2pPr>
            <a:lvl3pPr marL="1142999"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3pPr>
            <a:lvl4pPr marL="1600197"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4pPr>
            <a:lvl5pPr marL="2057395"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r>
              <a:rPr lang="en-US" dirty="0" smtClean="0"/>
              <a:t>Data can be flat or complex</a:t>
            </a:r>
          </a:p>
          <a:p>
            <a:r>
              <a:rPr lang="en-US" dirty="0" smtClean="0"/>
              <a:t>Document keys can be custom, automatically generated, or incrementing</a:t>
            </a:r>
          </a:p>
          <a:p>
            <a:r>
              <a:rPr lang="en-US" dirty="0" smtClean="0"/>
              <a:t>The `insert` operator will create new documents if the key does not already exist</a:t>
            </a:r>
          </a:p>
          <a:p>
            <a:r>
              <a:rPr lang="en-US" dirty="0" smtClean="0"/>
              <a:t>The `</a:t>
            </a:r>
            <a:r>
              <a:rPr lang="en-US" dirty="0" err="1" smtClean="0"/>
              <a:t>upsert</a:t>
            </a:r>
            <a:r>
              <a:rPr lang="en-US" dirty="0" smtClean="0"/>
              <a:t>` operator will create or replace</a:t>
            </a:r>
          </a:p>
        </p:txBody>
      </p:sp>
    </p:spTree>
    <p:extLst>
      <p:ext uri="{BB962C8B-B14F-4D97-AF65-F5344CB8AC3E}">
        <p14:creationId xmlns:p14="http://schemas.microsoft.com/office/powerpoint/2010/main" val="231502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Retrieving Documents by Key</a:t>
            </a:r>
            <a:endParaRPr lang="en-US" dirty="0"/>
          </a:p>
        </p:txBody>
      </p:sp>
      <p:sp>
        <p:nvSpPr>
          <p:cNvPr id="3" name="TextBox 2"/>
          <p:cNvSpPr txBox="1"/>
          <p:nvPr/>
        </p:nvSpPr>
        <p:spPr>
          <a:xfrm>
            <a:off x="6611501" y="2070127"/>
            <a:ext cx="5257935" cy="1323439"/>
          </a:xfrm>
          <a:prstGeom prst="rect">
            <a:avLst/>
          </a:prstGeom>
          <a:solidFill>
            <a:schemeClr val="tx1">
              <a:lumMod val="85000"/>
              <a:lumOff val="15000"/>
            </a:schemeClr>
          </a:solidFill>
        </p:spPr>
        <p:txBody>
          <a:bodyPr wrap="square" rtlCol="0">
            <a:spAutoFit/>
          </a:bodyPr>
          <a:lstStyle/>
          <a:p>
            <a:r>
              <a:rPr lang="en-US" sz="1600" dirty="0" smtClean="0">
                <a:solidFill>
                  <a:schemeClr val="bg1"/>
                </a:solidFill>
                <a:latin typeface="Courier New"/>
                <a:cs typeface="Courier New"/>
              </a:rPr>
              <a:t>// </a:t>
            </a:r>
            <a:r>
              <a:rPr lang="en-US" sz="1600" dirty="0" err="1" smtClean="0">
                <a:solidFill>
                  <a:schemeClr val="bg1"/>
                </a:solidFill>
                <a:latin typeface="Courier New"/>
                <a:cs typeface="Courier New"/>
              </a:rPr>
              <a:t>Node.js</a:t>
            </a:r>
            <a:endParaRPr lang="en-US" sz="1600" dirty="0" smtClean="0">
              <a:solidFill>
                <a:schemeClr val="bg1"/>
              </a:solidFill>
              <a:latin typeface="Courier New"/>
              <a:cs typeface="Courier New"/>
            </a:endParaRPr>
          </a:p>
          <a:p>
            <a:r>
              <a:rPr lang="en-US" sz="1600" dirty="0" err="1" smtClean="0">
                <a:solidFill>
                  <a:schemeClr val="bg1"/>
                </a:solidFill>
                <a:latin typeface="Courier New"/>
                <a:cs typeface="Courier New"/>
              </a:rPr>
              <a:t>bucket.get</a:t>
            </a:r>
            <a:r>
              <a:rPr lang="en-US" sz="1600" dirty="0">
                <a:solidFill>
                  <a:schemeClr val="bg1"/>
                </a:solidFill>
                <a:latin typeface="Courier New"/>
                <a:cs typeface="Courier New"/>
              </a:rPr>
              <a:t>("person-1", (error, result) =&gt; {</a:t>
            </a:r>
          </a:p>
          <a:p>
            <a:r>
              <a:rPr lang="en-US" sz="1600" dirty="0">
                <a:solidFill>
                  <a:schemeClr val="bg1"/>
                </a:solidFill>
                <a:latin typeface="Courier New"/>
                <a:cs typeface="Courier New"/>
              </a:rPr>
              <a:t>    </a:t>
            </a:r>
            <a:r>
              <a:rPr lang="en-US" sz="1600" dirty="0" err="1">
                <a:solidFill>
                  <a:schemeClr val="bg1"/>
                </a:solidFill>
                <a:latin typeface="Courier New"/>
                <a:cs typeface="Courier New"/>
              </a:rPr>
              <a:t>console.dir</a:t>
            </a:r>
            <a:r>
              <a:rPr lang="en-US" sz="1600" dirty="0">
                <a:solidFill>
                  <a:schemeClr val="bg1"/>
                </a:solidFill>
                <a:latin typeface="Courier New"/>
                <a:cs typeface="Courier New"/>
              </a:rPr>
              <a:t>(result);</a:t>
            </a:r>
          </a:p>
          <a:p>
            <a:r>
              <a:rPr lang="en-US" sz="1600" dirty="0">
                <a:solidFill>
                  <a:schemeClr val="bg1"/>
                </a:solidFill>
                <a:latin typeface="Courier New"/>
                <a:cs typeface="Courier New"/>
              </a:rPr>
              <a:t>});</a:t>
            </a:r>
          </a:p>
        </p:txBody>
      </p:sp>
      <p:sp>
        <p:nvSpPr>
          <p:cNvPr id="8" name="TextBox 7"/>
          <p:cNvSpPr txBox="1"/>
          <p:nvPr/>
        </p:nvSpPr>
        <p:spPr>
          <a:xfrm>
            <a:off x="6611501" y="1295673"/>
            <a:ext cx="5257935" cy="584776"/>
          </a:xfrm>
          <a:prstGeom prst="rect">
            <a:avLst/>
          </a:prstGeom>
          <a:solidFill>
            <a:schemeClr val="tx1">
              <a:lumMod val="85000"/>
              <a:lumOff val="15000"/>
            </a:schemeClr>
          </a:solidFill>
        </p:spPr>
        <p:txBody>
          <a:bodyPr wrap="square" rtlCol="0">
            <a:spAutoFit/>
          </a:bodyPr>
          <a:lstStyle/>
          <a:p>
            <a:r>
              <a:rPr lang="en-US" sz="1600" dirty="0" smtClean="0">
                <a:solidFill>
                  <a:schemeClr val="bg1"/>
                </a:solidFill>
                <a:latin typeface="Courier New"/>
                <a:cs typeface="Courier New"/>
              </a:rPr>
              <a:t>// Java</a:t>
            </a:r>
          </a:p>
          <a:p>
            <a:r>
              <a:rPr lang="en-US" sz="1600" dirty="0" err="1" smtClean="0">
                <a:solidFill>
                  <a:schemeClr val="bg1"/>
                </a:solidFill>
                <a:latin typeface="Courier New"/>
                <a:cs typeface="Courier New"/>
              </a:rPr>
              <a:t>bucket.get</a:t>
            </a:r>
            <a:r>
              <a:rPr lang="en-US" sz="1600" dirty="0">
                <a:solidFill>
                  <a:schemeClr val="bg1"/>
                </a:solidFill>
                <a:latin typeface="Courier New"/>
                <a:cs typeface="Courier New"/>
              </a:rPr>
              <a:t>("person-1").content().</a:t>
            </a:r>
            <a:r>
              <a:rPr lang="en-US" sz="1600" dirty="0" err="1">
                <a:solidFill>
                  <a:schemeClr val="bg1"/>
                </a:solidFill>
                <a:latin typeface="Courier New"/>
                <a:cs typeface="Courier New"/>
              </a:rPr>
              <a:t>toMap</a:t>
            </a:r>
            <a:r>
              <a:rPr lang="en-US" sz="1600" dirty="0">
                <a:solidFill>
                  <a:schemeClr val="bg1"/>
                </a:solidFill>
                <a:latin typeface="Courier New"/>
                <a:cs typeface="Courier New"/>
              </a:rPr>
              <a:t>();</a:t>
            </a:r>
          </a:p>
        </p:txBody>
      </p:sp>
      <p:sp>
        <p:nvSpPr>
          <p:cNvPr id="9" name="Text Placeholder 6"/>
          <p:cNvSpPr txBox="1">
            <a:spLocks/>
          </p:cNvSpPr>
          <p:nvPr/>
        </p:nvSpPr>
        <p:spPr>
          <a:xfrm>
            <a:off x="241218" y="1295673"/>
            <a:ext cx="6370283" cy="3141941"/>
          </a:xfrm>
          <a:prstGeom prst="rect">
            <a:avLst/>
          </a:prstGeom>
        </p:spPr>
        <p:txBody>
          <a:bodyPr/>
          <a:lstStyle>
            <a:lvl1pPr marL="228600" indent="-228600" algn="l" defTabSz="914399" rtl="0" eaLnBrk="1" latinLnBrk="0" hangingPunct="1">
              <a:lnSpc>
                <a:spcPct val="100000"/>
              </a:lnSpc>
              <a:spcBef>
                <a:spcPts val="1000"/>
              </a:spcBef>
              <a:buClr>
                <a:schemeClr val="accent1"/>
              </a:buClr>
              <a:buFont typeface="Arial"/>
              <a:buChar char="•"/>
              <a:defRPr sz="1600" b="0" i="0" kern="1200">
                <a:solidFill>
                  <a:schemeClr val="tx1"/>
                </a:solidFill>
                <a:latin typeface="+mn-lt"/>
                <a:ea typeface="Gotham-Book" charset="0"/>
                <a:cs typeface="Gotham-Book" charset="0"/>
              </a:defRPr>
            </a:lvl1pPr>
            <a:lvl2pPr marL="685798" indent="-228600" algn="l" defTabSz="914399" rtl="0" eaLnBrk="1" latinLnBrk="0" hangingPunct="1">
              <a:lnSpc>
                <a:spcPct val="100000"/>
              </a:lnSpc>
              <a:spcBef>
                <a:spcPts val="500"/>
              </a:spcBef>
              <a:buClr>
                <a:schemeClr val="accent1"/>
              </a:buClr>
              <a:buFont typeface="Arial"/>
              <a:buChar char="•"/>
              <a:defRPr sz="1400" b="0" i="0" kern="1200">
                <a:solidFill>
                  <a:schemeClr val="tx1"/>
                </a:solidFill>
                <a:latin typeface="+mn-lt"/>
                <a:ea typeface="Gotham-Book" charset="0"/>
                <a:cs typeface="Gotham-Book" charset="0"/>
              </a:defRPr>
            </a:lvl2pPr>
            <a:lvl3pPr marL="1142999"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3pPr>
            <a:lvl4pPr marL="1600197"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4pPr>
            <a:lvl5pPr marL="2057395"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r>
              <a:rPr lang="en-US" dirty="0" smtClean="0"/>
              <a:t>Data can be retrieved using a key-value lookup or with a N1QL query</a:t>
            </a:r>
          </a:p>
          <a:p>
            <a:r>
              <a:rPr lang="en-US" dirty="0" smtClean="0"/>
              <a:t>Lookups are significantly faster than indexed queries with N1QL</a:t>
            </a:r>
          </a:p>
          <a:p>
            <a:r>
              <a:rPr lang="en-US" dirty="0" smtClean="0"/>
              <a:t>Java has can be asynchronous (non-blocking) with </a:t>
            </a:r>
            <a:r>
              <a:rPr lang="en-US" dirty="0" err="1" smtClean="0"/>
              <a:t>RxJava</a:t>
            </a:r>
            <a:r>
              <a:rPr lang="en-US" dirty="0" smtClean="0"/>
              <a:t> or synchronous</a:t>
            </a:r>
          </a:p>
          <a:p>
            <a:endParaRPr lang="en-US" dirty="0" smtClean="0"/>
          </a:p>
        </p:txBody>
      </p:sp>
      <p:sp>
        <p:nvSpPr>
          <p:cNvPr id="6" name="TextBox 5"/>
          <p:cNvSpPr txBox="1"/>
          <p:nvPr/>
        </p:nvSpPr>
        <p:spPr>
          <a:xfrm>
            <a:off x="6611501" y="3606617"/>
            <a:ext cx="5257935" cy="830997"/>
          </a:xfrm>
          <a:prstGeom prst="rect">
            <a:avLst/>
          </a:prstGeom>
          <a:solidFill>
            <a:schemeClr val="tx1">
              <a:lumMod val="85000"/>
              <a:lumOff val="15000"/>
            </a:schemeClr>
          </a:solidFill>
        </p:spPr>
        <p:txBody>
          <a:bodyPr wrap="square" rtlCol="0">
            <a:spAutoFit/>
          </a:bodyPr>
          <a:lstStyle/>
          <a:p>
            <a:r>
              <a:rPr lang="en-US" sz="1600" dirty="0" smtClean="0">
                <a:solidFill>
                  <a:schemeClr val="bg1"/>
                </a:solidFill>
                <a:latin typeface="Courier New"/>
                <a:cs typeface="Courier New"/>
              </a:rPr>
              <a:t>// .NET</a:t>
            </a:r>
          </a:p>
          <a:p>
            <a:r>
              <a:rPr lang="en-US" sz="1600" dirty="0" err="1" smtClean="0">
                <a:solidFill>
                  <a:schemeClr val="bg1"/>
                </a:solidFill>
                <a:latin typeface="Courier New"/>
                <a:cs typeface="Courier New"/>
              </a:rPr>
              <a:t>var</a:t>
            </a:r>
            <a:r>
              <a:rPr lang="en-US" sz="1600" dirty="0" smtClean="0">
                <a:solidFill>
                  <a:schemeClr val="bg1"/>
                </a:solidFill>
                <a:latin typeface="Courier New"/>
                <a:cs typeface="Courier New"/>
              </a:rPr>
              <a:t> </a:t>
            </a:r>
            <a:r>
              <a:rPr lang="en-US" sz="1600" dirty="0">
                <a:solidFill>
                  <a:schemeClr val="bg1"/>
                </a:solidFill>
                <a:latin typeface="Courier New"/>
                <a:cs typeface="Courier New"/>
              </a:rPr>
              <a:t>result = await _</a:t>
            </a:r>
            <a:r>
              <a:rPr lang="en-US" sz="1600" dirty="0" err="1">
                <a:solidFill>
                  <a:schemeClr val="bg1"/>
                </a:solidFill>
                <a:latin typeface="Courier New"/>
                <a:cs typeface="Courier New"/>
              </a:rPr>
              <a:t>bucket.GetAsync</a:t>
            </a:r>
            <a:r>
              <a:rPr lang="en-US" sz="1600" dirty="0">
                <a:solidFill>
                  <a:schemeClr val="bg1"/>
                </a:solidFill>
                <a:latin typeface="Courier New"/>
                <a:cs typeface="Courier New"/>
              </a:rPr>
              <a:t>&lt;Model&gt;("person-1");</a:t>
            </a:r>
          </a:p>
        </p:txBody>
      </p:sp>
    </p:spTree>
    <p:extLst>
      <p:ext uri="{BB962C8B-B14F-4D97-AF65-F5344CB8AC3E}">
        <p14:creationId xmlns:p14="http://schemas.microsoft.com/office/powerpoint/2010/main" val="388460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385" y="2455114"/>
            <a:ext cx="9701231" cy="1325563"/>
          </a:xfrm>
        </p:spPr>
        <p:txBody>
          <a:bodyPr/>
          <a:lstStyle/>
          <a:p>
            <a:pPr algn="ctr"/>
            <a:r>
              <a:rPr lang="en-US" dirty="0" smtClean="0"/>
              <a:t>Querying for Documents with N1QL</a:t>
            </a:r>
            <a:endParaRPr lang="en-US" dirty="0"/>
          </a:p>
        </p:txBody>
      </p:sp>
    </p:spTree>
    <p:extLst>
      <p:ext uri="{BB962C8B-B14F-4D97-AF65-F5344CB8AC3E}">
        <p14:creationId xmlns:p14="http://schemas.microsoft.com/office/powerpoint/2010/main" val="231669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Plan </a:t>
            </a:r>
            <a:r>
              <a:rPr lang="mr-IN" dirty="0" smtClean="0"/>
              <a:t>–</a:t>
            </a:r>
            <a:r>
              <a:rPr lang="en-US" dirty="0" smtClean="0"/>
              <a:t> Querying for Documents with N1QL</a:t>
            </a:r>
            <a:endParaRPr lang="en-US" dirty="0"/>
          </a:p>
        </p:txBody>
      </p:sp>
      <p:sp>
        <p:nvSpPr>
          <p:cNvPr id="7" name="Text Placeholder 6"/>
          <p:cNvSpPr>
            <a:spLocks noGrp="1"/>
          </p:cNvSpPr>
          <p:nvPr>
            <p:ph type="body" sz="quarter" idx="14"/>
          </p:nvPr>
        </p:nvSpPr>
        <p:spPr/>
        <p:txBody>
          <a:bodyPr/>
          <a:lstStyle/>
          <a:p>
            <a:r>
              <a:rPr lang="en-US" dirty="0" smtClean="0"/>
              <a:t>Understand the Power of N1QL</a:t>
            </a:r>
          </a:p>
          <a:p>
            <a:r>
              <a:rPr lang="en-US" dirty="0" smtClean="0"/>
              <a:t>Use Query Workbench and the Couchbase CLI</a:t>
            </a:r>
          </a:p>
          <a:p>
            <a:r>
              <a:rPr lang="en-US" dirty="0"/>
              <a:t>Create Indexes for N1QL Queries</a:t>
            </a:r>
          </a:p>
          <a:p>
            <a:r>
              <a:rPr lang="en-US" dirty="0" smtClean="0"/>
              <a:t>Query for Data with N1QL</a:t>
            </a:r>
          </a:p>
          <a:p>
            <a:r>
              <a:rPr lang="en-US" dirty="0" smtClean="0"/>
              <a:t>Create Data with N1QL</a:t>
            </a:r>
          </a:p>
          <a:p>
            <a:r>
              <a:rPr lang="en-US" dirty="0" smtClean="0"/>
              <a:t>Remove Data with N1QL</a:t>
            </a:r>
          </a:p>
          <a:p>
            <a:endParaRPr lang="en-US" dirty="0" smtClean="0"/>
          </a:p>
        </p:txBody>
      </p:sp>
    </p:spTree>
    <p:extLst>
      <p:ext uri="{BB962C8B-B14F-4D97-AF65-F5344CB8AC3E}">
        <p14:creationId xmlns:p14="http://schemas.microsoft.com/office/powerpoint/2010/main" val="335499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N1QL?</a:t>
            </a:r>
            <a:endParaRPr lang="en-US" dirty="0"/>
          </a:p>
        </p:txBody>
      </p:sp>
      <p:sp>
        <p:nvSpPr>
          <p:cNvPr id="3" name="Content Placeholder 2"/>
          <p:cNvSpPr>
            <a:spLocks noGrp="1"/>
          </p:cNvSpPr>
          <p:nvPr>
            <p:ph type="body" sz="quarter" idx="14"/>
          </p:nvPr>
        </p:nvSpPr>
        <p:spPr>
          <a:xfrm>
            <a:off x="398323" y="1204332"/>
            <a:ext cx="11209908" cy="4893604"/>
          </a:xfrm>
        </p:spPr>
        <p:txBody>
          <a:bodyPr>
            <a:normAutofit/>
          </a:bodyPr>
          <a:lstStyle/>
          <a:p>
            <a:pPr>
              <a:lnSpc>
                <a:spcPct val="120000"/>
              </a:lnSpc>
            </a:pPr>
            <a:r>
              <a:rPr lang="en-US" b="1" dirty="0" smtClean="0">
                <a:ea typeface="Gotham Book" charset="0"/>
                <a:cs typeface="Gotham Book" charset="0"/>
              </a:rPr>
              <a:t>Non-first (N1) </a:t>
            </a:r>
            <a:r>
              <a:rPr lang="en-US" dirty="0">
                <a:ea typeface="Gotham Book" charset="0"/>
                <a:cs typeface="Gotham Book" charset="0"/>
              </a:rPr>
              <a:t>Normal Form </a:t>
            </a:r>
            <a:r>
              <a:rPr lang="en-US" b="1" dirty="0">
                <a:ea typeface="Gotham Book" charset="0"/>
                <a:cs typeface="Gotham Book" charset="0"/>
              </a:rPr>
              <a:t>Query </a:t>
            </a:r>
            <a:r>
              <a:rPr lang="en-US" b="1" dirty="0" smtClean="0">
                <a:ea typeface="Gotham Book" charset="0"/>
                <a:cs typeface="Gotham Book" charset="0"/>
              </a:rPr>
              <a:t>Language (QL)</a:t>
            </a:r>
            <a:r>
              <a:rPr lang="en-GB" b="1" dirty="0" smtClean="0">
                <a:ea typeface="Gotham Book" charset="0"/>
                <a:cs typeface="Gotham Book" charset="0"/>
              </a:rPr>
              <a:t> </a:t>
            </a:r>
            <a:endParaRPr lang="en-US" b="1" dirty="0">
              <a:ea typeface="Gotham Book" charset="0"/>
              <a:cs typeface="Gotham Book" charset="0"/>
            </a:endParaRPr>
          </a:p>
          <a:p>
            <a:pPr lvl="1">
              <a:lnSpc>
                <a:spcPct val="120000"/>
              </a:lnSpc>
            </a:pPr>
            <a:r>
              <a:rPr lang="en-US" sz="1600" dirty="0">
                <a:ea typeface="Gotham Book" charset="0"/>
                <a:cs typeface="Gotham Book" charset="0"/>
              </a:rPr>
              <a:t>It is based on ANSI 92 SQL</a:t>
            </a:r>
            <a:r>
              <a:rPr lang="en-GB" sz="1600" dirty="0">
                <a:ea typeface="Gotham Book" charset="0"/>
                <a:cs typeface="Gotham Book" charset="0"/>
              </a:rPr>
              <a:t> </a:t>
            </a:r>
          </a:p>
          <a:p>
            <a:pPr lvl="1">
              <a:lnSpc>
                <a:spcPct val="120000"/>
              </a:lnSpc>
            </a:pPr>
            <a:r>
              <a:rPr lang="en-US" sz="1600" dirty="0">
                <a:ea typeface="Gotham Book" charset="0"/>
                <a:cs typeface="Gotham Book" charset="0"/>
              </a:rPr>
              <a:t>Its query engine is optimized for modern, highly parallel multi-core execution</a:t>
            </a:r>
            <a:r>
              <a:rPr lang="en-GB" sz="1600" dirty="0">
                <a:ea typeface="Gotham Book" charset="0"/>
                <a:cs typeface="Gotham Book" charset="0"/>
              </a:rPr>
              <a:t> </a:t>
            </a:r>
            <a:endParaRPr lang="en-US" sz="1600" dirty="0" smtClean="0"/>
          </a:p>
          <a:p>
            <a:pPr>
              <a:lnSpc>
                <a:spcPct val="120000"/>
              </a:lnSpc>
            </a:pPr>
            <a:r>
              <a:rPr lang="en-US" dirty="0" smtClean="0"/>
              <a:t>SQL-like Query Language</a:t>
            </a:r>
          </a:p>
          <a:p>
            <a:pPr lvl="1">
              <a:lnSpc>
                <a:spcPct val="120000"/>
              </a:lnSpc>
            </a:pPr>
            <a:r>
              <a:rPr lang="en-US" sz="1600" dirty="0" smtClean="0"/>
              <a:t>Expressive</a:t>
            </a:r>
            <a:r>
              <a:rPr lang="en-US" sz="1600" dirty="0"/>
              <a:t>, </a:t>
            </a:r>
            <a:r>
              <a:rPr lang="en-US" sz="1600" dirty="0" smtClean="0"/>
              <a:t>familiar, </a:t>
            </a:r>
            <a:r>
              <a:rPr lang="en-US" sz="1600" dirty="0"/>
              <a:t>and </a:t>
            </a:r>
            <a:r>
              <a:rPr lang="en-US" sz="1600" dirty="0" smtClean="0"/>
              <a:t>feature-rich language </a:t>
            </a:r>
            <a:r>
              <a:rPr lang="en-US" sz="1600" dirty="0"/>
              <a:t>for querying, transforming, and manipulating JSON </a:t>
            </a:r>
            <a:r>
              <a:rPr lang="en-US" sz="1600" dirty="0" smtClean="0"/>
              <a:t>data</a:t>
            </a:r>
          </a:p>
          <a:p>
            <a:pPr>
              <a:lnSpc>
                <a:spcPct val="120000"/>
              </a:lnSpc>
            </a:pPr>
            <a:r>
              <a:rPr lang="en-US" dirty="0" smtClean="0"/>
              <a:t>N1QL extends SQL to handle data that is:</a:t>
            </a:r>
          </a:p>
          <a:p>
            <a:pPr lvl="1">
              <a:lnSpc>
                <a:spcPct val="120000"/>
              </a:lnSpc>
            </a:pPr>
            <a:r>
              <a:rPr lang="en-US" sz="1600" b="1" dirty="0" smtClean="0"/>
              <a:t>Nested: </a:t>
            </a:r>
            <a:r>
              <a:rPr lang="en-US" sz="1600" dirty="0" smtClean="0"/>
              <a:t>Contains nested objects, arrays</a:t>
            </a:r>
          </a:p>
          <a:p>
            <a:pPr lvl="1">
              <a:lnSpc>
                <a:spcPct val="120000"/>
              </a:lnSpc>
            </a:pPr>
            <a:r>
              <a:rPr lang="en-US" sz="1600" b="1" dirty="0" smtClean="0"/>
              <a:t>Heterogeneous: </a:t>
            </a:r>
            <a:r>
              <a:rPr lang="en-US" sz="1600" dirty="0" smtClean="0"/>
              <a:t>Schema-optional, non-uniform</a:t>
            </a:r>
          </a:p>
          <a:p>
            <a:pPr lvl="1">
              <a:lnSpc>
                <a:spcPct val="120000"/>
              </a:lnSpc>
            </a:pPr>
            <a:r>
              <a:rPr lang="en-US" sz="1600" b="1" dirty="0" smtClean="0"/>
              <a:t>Distributed: </a:t>
            </a:r>
            <a:r>
              <a:rPr lang="en-US" sz="1600" dirty="0" smtClean="0"/>
              <a:t>Partitioned across a cluster</a:t>
            </a:r>
          </a:p>
        </p:txBody>
      </p:sp>
      <p:pic>
        <p:nvPicPr>
          <p:cNvPr id="9" name="Picture 8"/>
          <p:cNvPicPr>
            <a:picLocks noChangeAspect="1"/>
          </p:cNvPicPr>
          <p:nvPr/>
        </p:nvPicPr>
        <p:blipFill>
          <a:blip r:embed="rId2"/>
          <a:stretch>
            <a:fillRect/>
          </a:stretch>
        </p:blipFill>
        <p:spPr>
          <a:xfrm>
            <a:off x="10271891" y="3679778"/>
            <a:ext cx="1123084" cy="1123084"/>
          </a:xfrm>
          <a:prstGeom prst="rect">
            <a:avLst/>
          </a:prstGeom>
        </p:spPr>
      </p:pic>
      <p:sp>
        <p:nvSpPr>
          <p:cNvPr id="10" name="Rectangle 9"/>
          <p:cNvSpPr/>
          <p:nvPr/>
        </p:nvSpPr>
        <p:spPr>
          <a:xfrm>
            <a:off x="9685595" y="4956925"/>
            <a:ext cx="1922636" cy="830997"/>
          </a:xfrm>
          <a:prstGeom prst="rect">
            <a:avLst/>
          </a:prstGeom>
        </p:spPr>
        <p:txBody>
          <a:bodyPr wrap="square">
            <a:spAutoFit/>
          </a:bodyPr>
          <a:lstStyle/>
          <a:p>
            <a:pPr algn="ctr"/>
            <a:r>
              <a:rPr lang="en-US" sz="2400" b="1" dirty="0" smtClean="0">
                <a:solidFill>
                  <a:srgbClr val="BE1523"/>
                </a:solidFill>
                <a:latin typeface="Gotham" charset="0"/>
                <a:ea typeface="Gotham" charset="0"/>
                <a:cs typeface="Gotham" charset="0"/>
              </a:rPr>
              <a:t>Flexibility of JSON</a:t>
            </a:r>
            <a:endParaRPr lang="en-US" sz="2400" b="1" dirty="0">
              <a:solidFill>
                <a:srgbClr val="BE1523"/>
              </a:solidFill>
              <a:latin typeface="Gotham" charset="0"/>
              <a:ea typeface="Gotham" charset="0"/>
              <a:cs typeface="Gotham" charset="0"/>
            </a:endParaRPr>
          </a:p>
        </p:txBody>
      </p:sp>
      <p:sp>
        <p:nvSpPr>
          <p:cNvPr id="11" name="Rectangle 10"/>
          <p:cNvSpPr/>
          <p:nvPr/>
        </p:nvSpPr>
        <p:spPr>
          <a:xfrm>
            <a:off x="6827188" y="4951499"/>
            <a:ext cx="2120900" cy="830997"/>
          </a:xfrm>
          <a:prstGeom prst="rect">
            <a:avLst/>
          </a:prstGeom>
        </p:spPr>
        <p:txBody>
          <a:bodyPr wrap="square">
            <a:spAutoFit/>
          </a:bodyPr>
          <a:lstStyle/>
          <a:p>
            <a:pPr algn="ctr"/>
            <a:r>
              <a:rPr lang="en-US" sz="2400" b="1" dirty="0" smtClean="0">
                <a:solidFill>
                  <a:schemeClr val="accent2"/>
                </a:solidFill>
                <a:latin typeface="Gotham" charset="0"/>
                <a:ea typeface="Gotham" charset="0"/>
                <a:cs typeface="Gotham" charset="0"/>
              </a:rPr>
              <a:t>Power of SQL</a:t>
            </a:r>
            <a:endParaRPr lang="en-US" sz="2400" b="1" dirty="0">
              <a:solidFill>
                <a:schemeClr val="accent2"/>
              </a:solidFill>
              <a:latin typeface="Gotham" charset="0"/>
              <a:ea typeface="Gotham" charset="0"/>
              <a:cs typeface="Gotham" charset="0"/>
            </a:endParaRPr>
          </a:p>
        </p:txBody>
      </p:sp>
      <p:pic>
        <p:nvPicPr>
          <p:cNvPr id="12" name="Picture 11"/>
          <p:cNvPicPr>
            <a:picLocks noChangeAspect="1"/>
          </p:cNvPicPr>
          <p:nvPr/>
        </p:nvPicPr>
        <p:blipFill>
          <a:blip r:embed="rId3"/>
          <a:stretch>
            <a:fillRect/>
          </a:stretch>
        </p:blipFill>
        <p:spPr>
          <a:xfrm>
            <a:off x="7315608" y="3588063"/>
            <a:ext cx="1196537" cy="1308214"/>
          </a:xfrm>
          <a:prstGeom prst="rect">
            <a:avLst/>
          </a:prstGeom>
        </p:spPr>
      </p:pic>
      <p:sp>
        <p:nvSpPr>
          <p:cNvPr id="13" name="Plus 12"/>
          <p:cNvSpPr/>
          <p:nvPr/>
        </p:nvSpPr>
        <p:spPr>
          <a:xfrm>
            <a:off x="9172320" y="4006198"/>
            <a:ext cx="395935" cy="420590"/>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otham Book" charset="0"/>
              <a:ea typeface="Gotham Book" charset="0"/>
              <a:cs typeface="Gotham Book" charset="0"/>
            </a:endParaRPr>
          </a:p>
        </p:txBody>
      </p:sp>
    </p:spTree>
    <p:extLst>
      <p:ext uri="{BB962C8B-B14F-4D97-AF65-F5344CB8AC3E}">
        <p14:creationId xmlns:p14="http://schemas.microsoft.com/office/powerpoint/2010/main" val="15530409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N1QL  (EXPRESSIVE)</a:t>
            </a:r>
            <a:endParaRPr lang="en-US" dirty="0"/>
          </a:p>
        </p:txBody>
      </p:sp>
      <p:sp>
        <p:nvSpPr>
          <p:cNvPr id="3" name="Content Placeholder 2"/>
          <p:cNvSpPr>
            <a:spLocks noGrp="1"/>
          </p:cNvSpPr>
          <p:nvPr>
            <p:ph type="body" sz="quarter" idx="14"/>
          </p:nvPr>
        </p:nvSpPr>
        <p:spPr>
          <a:xfrm>
            <a:off x="398323" y="1182029"/>
            <a:ext cx="11209908" cy="4915907"/>
          </a:xfrm>
        </p:spPr>
        <p:txBody>
          <a:bodyPr/>
          <a:lstStyle/>
          <a:p>
            <a:r>
              <a:rPr lang="en-US" sz="1800" dirty="0"/>
              <a:t>Access to every part of JSON document</a:t>
            </a:r>
          </a:p>
          <a:p>
            <a:r>
              <a:rPr lang="en-US" sz="1800" dirty="0"/>
              <a:t>Scalar &amp; Aggregate functions </a:t>
            </a:r>
          </a:p>
          <a:p>
            <a:r>
              <a:rPr lang="en-US" sz="1800" dirty="0" err="1" smtClean="0"/>
              <a:t>Subqueries</a:t>
            </a:r>
            <a:r>
              <a:rPr lang="en-US" sz="1800" dirty="0" smtClean="0"/>
              <a:t> </a:t>
            </a:r>
            <a:r>
              <a:rPr lang="en-US" sz="1800" dirty="0"/>
              <a:t>in the FROM </a:t>
            </a:r>
            <a:r>
              <a:rPr lang="en-US" sz="1800" dirty="0" smtClean="0"/>
              <a:t>clause</a:t>
            </a:r>
          </a:p>
          <a:p>
            <a:r>
              <a:rPr lang="en-US" sz="1800" dirty="0"/>
              <a:t>Aggregation on </a:t>
            </a:r>
            <a:r>
              <a:rPr lang="en-US" sz="1800" dirty="0" smtClean="0"/>
              <a:t>arrays</a:t>
            </a:r>
            <a:endParaRPr lang="en-US" sz="1800" dirty="0"/>
          </a:p>
        </p:txBody>
      </p:sp>
      <p:sp>
        <p:nvSpPr>
          <p:cNvPr id="4" name="TextBox 3"/>
          <p:cNvSpPr txBox="1"/>
          <p:nvPr/>
        </p:nvSpPr>
        <p:spPr>
          <a:xfrm>
            <a:off x="389714" y="5215082"/>
            <a:ext cx="11409212" cy="1128642"/>
          </a:xfrm>
          <a:prstGeom prst="rect">
            <a:avLst/>
          </a:prstGeom>
          <a:solidFill>
            <a:schemeClr val="accent3"/>
          </a:solidFill>
        </p:spPr>
        <p:style>
          <a:lnRef idx="0">
            <a:schemeClr val="accent1"/>
          </a:lnRef>
          <a:fillRef idx="3">
            <a:schemeClr val="accent1"/>
          </a:fillRef>
          <a:effectRef idx="3">
            <a:schemeClr val="accent1"/>
          </a:effectRef>
          <a:fontRef idx="minor">
            <a:schemeClr val="lt1"/>
          </a:fontRef>
        </p:style>
        <p:txBody>
          <a:bodyPr wrap="square" tIns="60960" bIns="243840" rtlCol="0" anchor="ctr" anchorCtr="0">
            <a:spAutoFit/>
          </a:bodyPr>
          <a:lstStyle/>
          <a:p>
            <a:pPr algn="ctr"/>
            <a:r>
              <a:rPr lang="en-US" sz="2667" u="sng" dirty="0">
                <a:latin typeface="Gotham Book" charset="0"/>
                <a:ea typeface="Gotham Book" charset="0"/>
                <a:cs typeface="Gotham Book" charset="0"/>
              </a:rPr>
              <a:t>Expressive</a:t>
            </a:r>
            <a:r>
              <a:rPr lang="en-US" sz="2667" dirty="0">
                <a:latin typeface="Gotham Book" charset="0"/>
                <a:ea typeface="Gotham Book" charset="0"/>
                <a:cs typeface="Gotham Book" charset="0"/>
              </a:rPr>
              <a:t>, familiar, and feature-rich language for querying, transforming, and manipulating JSON data</a:t>
            </a:r>
          </a:p>
        </p:txBody>
      </p:sp>
    </p:spTree>
    <p:extLst>
      <p:ext uri="{BB962C8B-B14F-4D97-AF65-F5344CB8AC3E}">
        <p14:creationId xmlns:p14="http://schemas.microsoft.com/office/powerpoint/2010/main" val="4954777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N1QL  (FAMILIAR)</a:t>
            </a:r>
            <a:endParaRPr lang="en-US" dirty="0"/>
          </a:p>
        </p:txBody>
      </p:sp>
      <p:sp>
        <p:nvSpPr>
          <p:cNvPr id="3" name="Content Placeholder 2"/>
          <p:cNvSpPr>
            <a:spLocks noGrp="1"/>
          </p:cNvSpPr>
          <p:nvPr>
            <p:ph type="body" sz="quarter" idx="14"/>
          </p:nvPr>
        </p:nvSpPr>
        <p:spPr>
          <a:xfrm>
            <a:off x="398323" y="1062908"/>
            <a:ext cx="11209908" cy="5035028"/>
          </a:xfrm>
        </p:spPr>
        <p:txBody>
          <a:bodyPr/>
          <a:lstStyle/>
          <a:p>
            <a:r>
              <a:rPr lang="en-US" sz="1800" dirty="0" smtClean="0"/>
              <a:t>SELECT * FROM bucket WHERE …</a:t>
            </a:r>
          </a:p>
          <a:p>
            <a:r>
              <a:rPr lang="en-US" sz="1800" dirty="0" smtClean="0"/>
              <a:t>INSERT </a:t>
            </a:r>
            <a:r>
              <a:rPr lang="en-US" sz="1800" dirty="0"/>
              <a:t>single &amp; multiple documents</a:t>
            </a:r>
          </a:p>
          <a:p>
            <a:r>
              <a:rPr lang="en-US" sz="1800" dirty="0"/>
              <a:t>UPDATE any part of JSON document &amp; use complex filter</a:t>
            </a:r>
          </a:p>
          <a:p>
            <a:r>
              <a:rPr lang="en-US" sz="1800" dirty="0"/>
              <a:t>DELETE</a:t>
            </a:r>
          </a:p>
          <a:p>
            <a:r>
              <a:rPr lang="en-US" sz="1800" dirty="0"/>
              <a:t>MERGE two sets of documents using traditional MERGE </a:t>
            </a:r>
            <a:r>
              <a:rPr lang="en-US" sz="1800" dirty="0" smtClean="0"/>
              <a:t>statement</a:t>
            </a:r>
          </a:p>
          <a:p>
            <a:r>
              <a:rPr lang="en-US" sz="1800" dirty="0" smtClean="0"/>
              <a:t>EXPLAIN to understand the query plan</a:t>
            </a:r>
          </a:p>
          <a:p>
            <a:pPr lvl="1"/>
            <a:r>
              <a:rPr lang="en-US" sz="1800" dirty="0" smtClean="0"/>
              <a:t>EXPLAIN SELECT * FROM bucket WHERE …</a:t>
            </a:r>
            <a:endParaRPr lang="en-US" sz="1800" dirty="0"/>
          </a:p>
        </p:txBody>
      </p:sp>
      <p:sp>
        <p:nvSpPr>
          <p:cNvPr id="5" name="TextBox 4"/>
          <p:cNvSpPr txBox="1"/>
          <p:nvPr/>
        </p:nvSpPr>
        <p:spPr>
          <a:xfrm>
            <a:off x="389714" y="5215082"/>
            <a:ext cx="11409212" cy="1128642"/>
          </a:xfrm>
          <a:prstGeom prst="rect">
            <a:avLst/>
          </a:prstGeom>
          <a:solidFill>
            <a:schemeClr val="accent3"/>
          </a:solidFill>
        </p:spPr>
        <p:style>
          <a:lnRef idx="0">
            <a:schemeClr val="accent1"/>
          </a:lnRef>
          <a:fillRef idx="3">
            <a:schemeClr val="accent1"/>
          </a:fillRef>
          <a:effectRef idx="3">
            <a:schemeClr val="accent1"/>
          </a:effectRef>
          <a:fontRef idx="minor">
            <a:schemeClr val="lt1"/>
          </a:fontRef>
        </p:style>
        <p:txBody>
          <a:bodyPr wrap="square" tIns="60960" bIns="243840" rtlCol="0" anchor="ctr" anchorCtr="0">
            <a:spAutoFit/>
          </a:bodyPr>
          <a:lstStyle/>
          <a:p>
            <a:pPr algn="ctr"/>
            <a:r>
              <a:rPr lang="en-US" sz="2667" dirty="0">
                <a:latin typeface="Gotham Book" charset="0"/>
                <a:ea typeface="Gotham Book" charset="0"/>
                <a:cs typeface="Gotham Book" charset="0"/>
              </a:rPr>
              <a:t>Expressive, </a:t>
            </a:r>
            <a:r>
              <a:rPr lang="en-US" sz="2667" u="sng" dirty="0">
                <a:latin typeface="Gotham Book" charset="0"/>
                <a:ea typeface="Gotham Book" charset="0"/>
                <a:cs typeface="Gotham Book" charset="0"/>
              </a:rPr>
              <a:t>familiar</a:t>
            </a:r>
            <a:r>
              <a:rPr lang="en-US" sz="2667" dirty="0">
                <a:latin typeface="Gotham Book" charset="0"/>
                <a:ea typeface="Gotham Book" charset="0"/>
                <a:cs typeface="Gotham Book" charset="0"/>
              </a:rPr>
              <a:t>, and feature-rich language for querying, transforming, and manipulating JSON data</a:t>
            </a:r>
          </a:p>
        </p:txBody>
      </p:sp>
    </p:spTree>
    <p:extLst>
      <p:ext uri="{BB962C8B-B14F-4D97-AF65-F5344CB8AC3E}">
        <p14:creationId xmlns:p14="http://schemas.microsoft.com/office/powerpoint/2010/main" val="32887406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Download Couchbase Server 5.0</a:t>
            </a:r>
            <a:endParaRPr lang="en-US" dirty="0"/>
          </a:p>
        </p:txBody>
      </p:sp>
      <p:sp>
        <p:nvSpPr>
          <p:cNvPr id="7" name="Text Placeholder 6"/>
          <p:cNvSpPr>
            <a:spLocks noGrp="1"/>
          </p:cNvSpPr>
          <p:nvPr>
            <p:ph type="body" sz="quarter" idx="14"/>
          </p:nvPr>
        </p:nvSpPr>
        <p:spPr>
          <a:xfrm>
            <a:off x="398322" y="1354267"/>
            <a:ext cx="4039893" cy="4949545"/>
          </a:xfrm>
        </p:spPr>
        <p:txBody>
          <a:bodyPr/>
          <a:lstStyle/>
          <a:p>
            <a:r>
              <a:rPr lang="en-US" dirty="0" smtClean="0"/>
              <a:t>Download Couchbase Server 5.0</a:t>
            </a:r>
          </a:p>
          <a:p>
            <a:r>
              <a:rPr lang="en-US" dirty="0"/>
              <a:t>https://</a:t>
            </a:r>
            <a:r>
              <a:rPr lang="en-US" dirty="0" err="1"/>
              <a:t>www.couchbase.com</a:t>
            </a:r>
            <a:r>
              <a:rPr lang="en-US" dirty="0"/>
              <a:t>/</a:t>
            </a:r>
            <a:r>
              <a:rPr lang="en-US" dirty="0" smtClean="0"/>
              <a:t>downloads</a:t>
            </a:r>
          </a:p>
          <a:p>
            <a:r>
              <a:rPr lang="en-US" dirty="0" smtClean="0"/>
              <a:t>USB </a:t>
            </a:r>
            <a:r>
              <a:rPr lang="en-US" smtClean="0"/>
              <a:t>Drives Available</a:t>
            </a:r>
            <a:endParaRPr lang="en-US" dirty="0"/>
          </a:p>
        </p:txBody>
      </p:sp>
      <p:pic>
        <p:nvPicPr>
          <p:cNvPr id="2" name="Picture 1" descr="couchbase-download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8777" y="1328080"/>
            <a:ext cx="7678700" cy="4975733"/>
          </a:xfrm>
          <a:prstGeom prst="rect">
            <a:avLst/>
          </a:prstGeom>
        </p:spPr>
      </p:pic>
    </p:spTree>
    <p:extLst>
      <p:ext uri="{BB962C8B-B14F-4D97-AF65-F5344CB8AC3E}">
        <p14:creationId xmlns:p14="http://schemas.microsoft.com/office/powerpoint/2010/main" val="2869120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N1QL  (FEATURE-RICH)</a:t>
            </a:r>
            <a:endParaRPr lang="en-US" dirty="0"/>
          </a:p>
        </p:txBody>
      </p:sp>
      <p:sp>
        <p:nvSpPr>
          <p:cNvPr id="3" name="Content Placeholder 2"/>
          <p:cNvSpPr>
            <a:spLocks noGrp="1"/>
          </p:cNvSpPr>
          <p:nvPr>
            <p:ph type="body" sz="quarter" idx="14"/>
          </p:nvPr>
        </p:nvSpPr>
        <p:spPr>
          <a:xfrm>
            <a:off x="398323" y="1062908"/>
            <a:ext cx="11209908" cy="4547258"/>
          </a:xfrm>
        </p:spPr>
        <p:txBody>
          <a:bodyPr/>
          <a:lstStyle/>
          <a:p>
            <a:r>
              <a:rPr lang="en-US" sz="1800" dirty="0"/>
              <a:t>Access to every part of JSON document</a:t>
            </a:r>
          </a:p>
          <a:p>
            <a:r>
              <a:rPr lang="en-US" sz="1800" dirty="0" smtClean="0"/>
              <a:t>Functions (Date, Pattern, Array, Conditional, </a:t>
            </a:r>
            <a:r>
              <a:rPr lang="en-US" sz="1800" dirty="0" err="1" smtClean="0"/>
              <a:t>etc</a:t>
            </a:r>
            <a:r>
              <a:rPr lang="en-US" sz="1800" dirty="0" smtClean="0"/>
              <a:t>)</a:t>
            </a:r>
          </a:p>
          <a:p>
            <a:pPr lvl="1"/>
            <a:r>
              <a:rPr lang="en-US" sz="1800" dirty="0"/>
              <a:t>https://</a:t>
            </a:r>
            <a:r>
              <a:rPr lang="en-US" sz="1800" dirty="0" err="1"/>
              <a:t>developer.couchbase.com</a:t>
            </a:r>
            <a:r>
              <a:rPr lang="en-US" sz="1800" dirty="0"/>
              <a:t>/documentation/server/current/n1ql/n1ql-language-reference/</a:t>
            </a:r>
            <a:r>
              <a:rPr lang="en-US" sz="1800" dirty="0" err="1"/>
              <a:t>functions.html</a:t>
            </a:r>
            <a:endParaRPr lang="en-US" sz="1800" dirty="0" smtClean="0"/>
          </a:p>
          <a:p>
            <a:r>
              <a:rPr lang="en-US" sz="1800" dirty="0" smtClean="0"/>
              <a:t>JOIN, NEST, UNNEST</a:t>
            </a:r>
          </a:p>
          <a:p>
            <a:r>
              <a:rPr lang="en-US" sz="1800" dirty="0" smtClean="0"/>
              <a:t>Covering Index</a:t>
            </a:r>
          </a:p>
          <a:p>
            <a:r>
              <a:rPr lang="en-US" sz="1800" dirty="0" smtClean="0"/>
              <a:t>Prepared Statements</a:t>
            </a:r>
          </a:p>
          <a:p>
            <a:r>
              <a:rPr lang="en-US" sz="1800" dirty="0" smtClean="0"/>
              <a:t>USE KEYS, LIKE</a:t>
            </a:r>
            <a:endParaRPr lang="en-US" sz="1800" dirty="0"/>
          </a:p>
        </p:txBody>
      </p:sp>
      <p:sp>
        <p:nvSpPr>
          <p:cNvPr id="5" name="TextBox 4"/>
          <p:cNvSpPr txBox="1"/>
          <p:nvPr/>
        </p:nvSpPr>
        <p:spPr>
          <a:xfrm>
            <a:off x="389714" y="5215082"/>
            <a:ext cx="11409212" cy="1128642"/>
          </a:xfrm>
          <a:prstGeom prst="rect">
            <a:avLst/>
          </a:prstGeom>
          <a:solidFill>
            <a:schemeClr val="accent3"/>
          </a:solidFill>
        </p:spPr>
        <p:style>
          <a:lnRef idx="0">
            <a:schemeClr val="accent1"/>
          </a:lnRef>
          <a:fillRef idx="3">
            <a:schemeClr val="accent1"/>
          </a:fillRef>
          <a:effectRef idx="3">
            <a:schemeClr val="accent1"/>
          </a:effectRef>
          <a:fontRef idx="minor">
            <a:schemeClr val="lt1"/>
          </a:fontRef>
        </p:style>
        <p:txBody>
          <a:bodyPr wrap="square" tIns="60960" bIns="243840" rtlCol="0" anchor="ctr" anchorCtr="0">
            <a:spAutoFit/>
          </a:bodyPr>
          <a:lstStyle/>
          <a:p>
            <a:pPr algn="ctr"/>
            <a:r>
              <a:rPr lang="en-US" sz="2667" dirty="0">
                <a:latin typeface="Gotham Book" charset="0"/>
                <a:ea typeface="Gotham Book" charset="0"/>
                <a:cs typeface="Gotham Book" charset="0"/>
              </a:rPr>
              <a:t>Expressive, familiar, and </a:t>
            </a:r>
            <a:r>
              <a:rPr lang="en-US" sz="2667" u="sng" dirty="0">
                <a:latin typeface="Gotham Book" charset="0"/>
                <a:ea typeface="Gotham Book" charset="0"/>
                <a:cs typeface="Gotham Book" charset="0"/>
              </a:rPr>
              <a:t>feature-rich</a:t>
            </a:r>
            <a:r>
              <a:rPr lang="en-US" sz="2667" dirty="0">
                <a:latin typeface="Gotham Book" charset="0"/>
                <a:ea typeface="Gotham Book" charset="0"/>
                <a:cs typeface="Gotham Book" charset="0"/>
              </a:rPr>
              <a:t> language for querying, transforming, and manipulating JSON data</a:t>
            </a:r>
          </a:p>
        </p:txBody>
      </p:sp>
    </p:spTree>
    <p:extLst>
      <p:ext uri="{BB962C8B-B14F-4D97-AF65-F5344CB8AC3E}">
        <p14:creationId xmlns:p14="http://schemas.microsoft.com/office/powerpoint/2010/main" val="20532340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N1QL - Example</a:t>
            </a:r>
            <a:endParaRPr lang="en-US" dirty="0"/>
          </a:p>
        </p:txBody>
      </p:sp>
      <p:sp>
        <p:nvSpPr>
          <p:cNvPr id="3" name="TextBox 2"/>
          <p:cNvSpPr txBox="1"/>
          <p:nvPr/>
        </p:nvSpPr>
        <p:spPr>
          <a:xfrm>
            <a:off x="398323" y="1860187"/>
            <a:ext cx="11476194" cy="3137626"/>
          </a:xfrm>
          <a:prstGeom prst="rect">
            <a:avLst/>
          </a:prstGeom>
          <a:solidFill>
            <a:schemeClr val="tx1">
              <a:lumMod val="85000"/>
              <a:lumOff val="15000"/>
            </a:schemeClr>
          </a:solidFill>
        </p:spPr>
        <p:txBody>
          <a:bodyPr wrap="square" rtlCol="0">
            <a:spAutoFit/>
          </a:bodyPr>
          <a:lstStyle/>
          <a:p>
            <a:r>
              <a:rPr lang="en-US" dirty="0">
                <a:solidFill>
                  <a:schemeClr val="bg1"/>
                </a:solidFill>
                <a:latin typeface="Courier New"/>
                <a:cs typeface="Courier New"/>
              </a:rPr>
              <a:t>SELECT   </a:t>
            </a:r>
            <a:r>
              <a:rPr lang="en-US" dirty="0" err="1">
                <a:solidFill>
                  <a:schemeClr val="bg1"/>
                </a:solidFill>
                <a:latin typeface="Courier New"/>
                <a:cs typeface="Courier New"/>
              </a:rPr>
              <a:t>customers.id</a:t>
            </a:r>
            <a:r>
              <a:rPr lang="en-US" dirty="0">
                <a:solidFill>
                  <a:schemeClr val="bg1"/>
                </a:solidFill>
                <a:latin typeface="Courier New"/>
                <a:cs typeface="Courier New"/>
              </a:rPr>
              <a:t>,</a:t>
            </a:r>
          </a:p>
          <a:p>
            <a:r>
              <a:rPr lang="en-US" dirty="0">
                <a:solidFill>
                  <a:schemeClr val="bg1"/>
                </a:solidFill>
                <a:latin typeface="Courier New"/>
                <a:cs typeface="Courier New"/>
              </a:rPr>
              <a:t>         </a:t>
            </a:r>
            <a:r>
              <a:rPr lang="en-US" dirty="0" err="1">
                <a:solidFill>
                  <a:schemeClr val="bg1"/>
                </a:solidFill>
                <a:latin typeface="Courier New"/>
                <a:cs typeface="Courier New"/>
              </a:rPr>
              <a:t>customers.NAME.lastname</a:t>
            </a:r>
            <a:r>
              <a:rPr lang="en-US" dirty="0">
                <a:solidFill>
                  <a:schemeClr val="bg1"/>
                </a:solidFill>
                <a:latin typeface="Courier New"/>
                <a:cs typeface="Courier New"/>
              </a:rPr>
              <a:t>, </a:t>
            </a:r>
          </a:p>
          <a:p>
            <a:r>
              <a:rPr lang="en-US" dirty="0">
                <a:solidFill>
                  <a:schemeClr val="bg1"/>
                </a:solidFill>
                <a:latin typeface="Courier New"/>
                <a:cs typeface="Courier New"/>
              </a:rPr>
              <a:t>         </a:t>
            </a:r>
            <a:r>
              <a:rPr lang="en-US" dirty="0" err="1">
                <a:solidFill>
                  <a:schemeClr val="bg1"/>
                </a:solidFill>
                <a:latin typeface="Courier New"/>
                <a:cs typeface="Courier New"/>
              </a:rPr>
              <a:t>customers.NAME.firstname</a:t>
            </a:r>
            <a:endParaRPr lang="en-US" dirty="0">
              <a:solidFill>
                <a:schemeClr val="bg1"/>
              </a:solidFill>
              <a:latin typeface="Courier New"/>
              <a:cs typeface="Courier New"/>
            </a:endParaRPr>
          </a:p>
          <a:p>
            <a:r>
              <a:rPr lang="en-US" dirty="0">
                <a:solidFill>
                  <a:schemeClr val="bg1"/>
                </a:solidFill>
                <a:latin typeface="Courier New"/>
                <a:cs typeface="Courier New"/>
              </a:rPr>
              <a:t>         </a:t>
            </a:r>
            <a:r>
              <a:rPr lang="en-US" dirty="0" smtClean="0">
                <a:solidFill>
                  <a:schemeClr val="bg1"/>
                </a:solidFill>
                <a:latin typeface="Courier New"/>
                <a:cs typeface="Courier New"/>
              </a:rPr>
              <a:t>SUM(</a:t>
            </a:r>
            <a:r>
              <a:rPr lang="en-US" dirty="0" err="1">
                <a:solidFill>
                  <a:schemeClr val="bg1"/>
                </a:solidFill>
                <a:latin typeface="Courier New"/>
                <a:cs typeface="Courier New"/>
              </a:rPr>
              <a:t>orderline.amount</a:t>
            </a:r>
            <a:r>
              <a:rPr lang="en-US" dirty="0">
                <a:solidFill>
                  <a:schemeClr val="bg1"/>
                </a:solidFill>
                <a:latin typeface="Courier New"/>
                <a:cs typeface="Courier New"/>
              </a:rPr>
              <a:t>) </a:t>
            </a:r>
          </a:p>
          <a:p>
            <a:r>
              <a:rPr lang="en-US" dirty="0">
                <a:solidFill>
                  <a:schemeClr val="bg1"/>
                </a:solidFill>
                <a:latin typeface="Courier New"/>
                <a:cs typeface="Courier New"/>
              </a:rPr>
              <a:t>FROM     orders UNNEST </a:t>
            </a:r>
            <a:r>
              <a:rPr lang="en-US" dirty="0" err="1">
                <a:solidFill>
                  <a:schemeClr val="bg1"/>
                </a:solidFill>
                <a:latin typeface="Courier New"/>
                <a:cs typeface="Courier New"/>
              </a:rPr>
              <a:t>orders.lineitems</a:t>
            </a:r>
            <a:r>
              <a:rPr lang="en-US" dirty="0">
                <a:solidFill>
                  <a:schemeClr val="bg1"/>
                </a:solidFill>
                <a:latin typeface="Courier New"/>
                <a:cs typeface="Courier New"/>
              </a:rPr>
              <a:t> AS </a:t>
            </a:r>
            <a:r>
              <a:rPr lang="en-US" dirty="0" err="1">
                <a:solidFill>
                  <a:schemeClr val="bg1"/>
                </a:solidFill>
                <a:latin typeface="Courier New"/>
                <a:cs typeface="Courier New"/>
              </a:rPr>
              <a:t>orderline</a:t>
            </a:r>
            <a:r>
              <a:rPr lang="en-US" dirty="0">
                <a:solidFill>
                  <a:schemeClr val="bg1"/>
                </a:solidFill>
                <a:latin typeface="Courier New"/>
                <a:cs typeface="Courier New"/>
              </a:rPr>
              <a:t> </a:t>
            </a:r>
          </a:p>
          <a:p>
            <a:r>
              <a:rPr lang="en-US" dirty="0">
                <a:solidFill>
                  <a:schemeClr val="bg1"/>
                </a:solidFill>
                <a:latin typeface="Courier New"/>
                <a:cs typeface="Courier New"/>
              </a:rPr>
              <a:t>         JOIN customers ON KEYS </a:t>
            </a:r>
            <a:r>
              <a:rPr lang="en-US" dirty="0" err="1">
                <a:solidFill>
                  <a:schemeClr val="bg1"/>
                </a:solidFill>
                <a:latin typeface="Courier New"/>
                <a:cs typeface="Courier New"/>
              </a:rPr>
              <a:t>orders.custid</a:t>
            </a:r>
            <a:r>
              <a:rPr lang="en-US" dirty="0">
                <a:solidFill>
                  <a:schemeClr val="bg1"/>
                </a:solidFill>
                <a:latin typeface="Courier New"/>
                <a:cs typeface="Courier New"/>
              </a:rPr>
              <a:t> </a:t>
            </a:r>
          </a:p>
          <a:p>
            <a:r>
              <a:rPr lang="en-US" dirty="0">
                <a:solidFill>
                  <a:schemeClr val="bg1"/>
                </a:solidFill>
                <a:latin typeface="Courier New"/>
                <a:cs typeface="Courier New"/>
              </a:rPr>
              <a:t>WHERE </a:t>
            </a:r>
            <a:r>
              <a:rPr lang="en-US" dirty="0" err="1">
                <a:solidFill>
                  <a:schemeClr val="bg1"/>
                </a:solidFill>
                <a:latin typeface="Courier New"/>
                <a:cs typeface="Courier New"/>
              </a:rPr>
              <a:t>customers.state</a:t>
            </a:r>
            <a:r>
              <a:rPr lang="en-US" dirty="0">
                <a:solidFill>
                  <a:schemeClr val="bg1"/>
                </a:solidFill>
                <a:latin typeface="Courier New"/>
                <a:cs typeface="Courier New"/>
              </a:rPr>
              <a:t> = 'NY'</a:t>
            </a:r>
          </a:p>
          <a:p>
            <a:r>
              <a:rPr lang="en-US" dirty="0">
                <a:solidFill>
                  <a:schemeClr val="bg1"/>
                </a:solidFill>
                <a:latin typeface="Courier New"/>
                <a:cs typeface="Courier New"/>
              </a:rPr>
              <a:t>GROUP BY </a:t>
            </a:r>
            <a:r>
              <a:rPr lang="en-US" dirty="0" err="1">
                <a:solidFill>
                  <a:schemeClr val="bg1"/>
                </a:solidFill>
                <a:latin typeface="Courier New"/>
                <a:cs typeface="Courier New"/>
              </a:rPr>
              <a:t>customers.id</a:t>
            </a:r>
            <a:r>
              <a:rPr lang="en-US" dirty="0">
                <a:solidFill>
                  <a:schemeClr val="bg1"/>
                </a:solidFill>
                <a:latin typeface="Courier New"/>
                <a:cs typeface="Courier New"/>
              </a:rPr>
              <a:t>, </a:t>
            </a:r>
          </a:p>
          <a:p>
            <a:r>
              <a:rPr lang="en-US" dirty="0">
                <a:solidFill>
                  <a:schemeClr val="bg1"/>
                </a:solidFill>
                <a:latin typeface="Courier New"/>
                <a:cs typeface="Courier New"/>
              </a:rPr>
              <a:t>         </a:t>
            </a:r>
            <a:r>
              <a:rPr lang="en-US" dirty="0" err="1">
                <a:solidFill>
                  <a:schemeClr val="bg1"/>
                </a:solidFill>
                <a:latin typeface="Courier New"/>
                <a:cs typeface="Courier New"/>
              </a:rPr>
              <a:t>customers.NAME.lastname</a:t>
            </a:r>
            <a:r>
              <a:rPr lang="en-US" dirty="0">
                <a:solidFill>
                  <a:schemeClr val="bg1"/>
                </a:solidFill>
                <a:latin typeface="Courier New"/>
                <a:cs typeface="Courier New"/>
              </a:rPr>
              <a:t> </a:t>
            </a:r>
          </a:p>
          <a:p>
            <a:r>
              <a:rPr lang="en-US" dirty="0">
                <a:solidFill>
                  <a:schemeClr val="bg1"/>
                </a:solidFill>
                <a:latin typeface="Courier New"/>
                <a:cs typeface="Courier New"/>
              </a:rPr>
              <a:t>HAVING   </a:t>
            </a:r>
            <a:r>
              <a:rPr lang="en-US" dirty="0" smtClean="0">
                <a:solidFill>
                  <a:schemeClr val="bg1"/>
                </a:solidFill>
                <a:latin typeface="Courier New"/>
                <a:cs typeface="Courier New"/>
              </a:rPr>
              <a:t>SUM(</a:t>
            </a:r>
            <a:r>
              <a:rPr lang="en-US" dirty="0" err="1">
                <a:solidFill>
                  <a:schemeClr val="bg1"/>
                </a:solidFill>
                <a:latin typeface="Courier New"/>
                <a:cs typeface="Courier New"/>
              </a:rPr>
              <a:t>orderline.amount</a:t>
            </a:r>
            <a:r>
              <a:rPr lang="en-US" dirty="0">
                <a:solidFill>
                  <a:schemeClr val="bg1"/>
                </a:solidFill>
                <a:latin typeface="Courier New"/>
                <a:cs typeface="Courier New"/>
              </a:rPr>
              <a:t>) &gt; 10000 </a:t>
            </a:r>
          </a:p>
          <a:p>
            <a:r>
              <a:rPr lang="en-US" dirty="0">
                <a:solidFill>
                  <a:schemeClr val="bg1"/>
                </a:solidFill>
                <a:latin typeface="Courier New"/>
                <a:cs typeface="Courier New"/>
              </a:rPr>
              <a:t>ORDER BY </a:t>
            </a:r>
            <a:r>
              <a:rPr lang="en-US" dirty="0" smtClean="0">
                <a:solidFill>
                  <a:schemeClr val="bg1"/>
                </a:solidFill>
                <a:latin typeface="Courier New"/>
                <a:cs typeface="Courier New"/>
              </a:rPr>
              <a:t>SUM(</a:t>
            </a:r>
            <a:r>
              <a:rPr lang="en-US" dirty="0" err="1">
                <a:solidFill>
                  <a:schemeClr val="bg1"/>
                </a:solidFill>
                <a:latin typeface="Courier New"/>
                <a:cs typeface="Courier New"/>
              </a:rPr>
              <a:t>orderline.amount</a:t>
            </a:r>
            <a:r>
              <a:rPr lang="en-US" dirty="0">
                <a:solidFill>
                  <a:schemeClr val="bg1"/>
                </a:solidFill>
                <a:latin typeface="Courier New"/>
                <a:cs typeface="Courier New"/>
              </a:rPr>
              <a:t>) DESC</a:t>
            </a:r>
          </a:p>
        </p:txBody>
      </p:sp>
    </p:spTree>
    <p:extLst>
      <p:ext uri="{BB962C8B-B14F-4D97-AF65-F5344CB8AC3E}">
        <p14:creationId xmlns:p14="http://schemas.microsoft.com/office/powerpoint/2010/main" val="343390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Query Workbench and the Couchbase CLI</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8"/>
            <a:ext cx="12191999" cy="4047066"/>
          </a:xfrm>
          <a:prstGeom prst="rect">
            <a:avLst/>
          </a:prstGeom>
        </p:spPr>
      </p:pic>
      <p:pic>
        <p:nvPicPr>
          <p:cNvPr id="4" name="Picture 3" descr="Screen Shot 2017-10-16 at 10.39.2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2733" y="2946157"/>
            <a:ext cx="7787208" cy="3580187"/>
          </a:xfrm>
          <a:prstGeom prst="rect">
            <a:avLst/>
          </a:prstGeom>
        </p:spPr>
      </p:pic>
    </p:spTree>
    <p:extLst>
      <p:ext uri="{BB962C8B-B14F-4D97-AF65-F5344CB8AC3E}">
        <p14:creationId xmlns:p14="http://schemas.microsoft.com/office/powerpoint/2010/main" val="428888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Query Workbench and the Couchbase CLI</a:t>
            </a:r>
            <a:endParaRPr lang="en-US" dirty="0"/>
          </a:p>
        </p:txBody>
      </p:sp>
      <p:sp>
        <p:nvSpPr>
          <p:cNvPr id="7" name="Text Placeholder 6"/>
          <p:cNvSpPr>
            <a:spLocks noGrp="1"/>
          </p:cNvSpPr>
          <p:nvPr>
            <p:ph type="body" sz="quarter" idx="14"/>
          </p:nvPr>
        </p:nvSpPr>
        <p:spPr/>
        <p:txBody>
          <a:bodyPr/>
          <a:lstStyle/>
          <a:p>
            <a:r>
              <a:rPr lang="en-US" dirty="0" smtClean="0"/>
              <a:t>Query Workbench</a:t>
            </a:r>
          </a:p>
          <a:p>
            <a:pPr lvl="1"/>
            <a:r>
              <a:rPr lang="en-US" dirty="0"/>
              <a:t>http://localhost:8091/</a:t>
            </a:r>
            <a:r>
              <a:rPr lang="en-US" dirty="0" err="1"/>
              <a:t>ui</a:t>
            </a:r>
            <a:r>
              <a:rPr lang="en-US" dirty="0"/>
              <a:t>/</a:t>
            </a:r>
            <a:r>
              <a:rPr lang="en-US" dirty="0" err="1"/>
              <a:t>index.html</a:t>
            </a:r>
            <a:r>
              <a:rPr lang="en-US" dirty="0"/>
              <a:t>#!/query/</a:t>
            </a:r>
            <a:r>
              <a:rPr lang="en-US" dirty="0" smtClean="0"/>
              <a:t>workbench</a:t>
            </a:r>
          </a:p>
          <a:p>
            <a:r>
              <a:rPr lang="en-US" dirty="0" smtClean="0"/>
              <a:t>Couchbase CLI (Mac)</a:t>
            </a:r>
          </a:p>
          <a:p>
            <a:pPr lvl="1"/>
            <a:r>
              <a:rPr lang="en-US" dirty="0"/>
              <a:t>/Applications/Couchbase </a:t>
            </a:r>
            <a:r>
              <a:rPr lang="en-US" dirty="0" err="1"/>
              <a:t>Server.app</a:t>
            </a:r>
            <a:r>
              <a:rPr lang="en-US" dirty="0"/>
              <a:t>/Contents/Resources/</a:t>
            </a:r>
            <a:r>
              <a:rPr lang="en-US" dirty="0" err="1"/>
              <a:t>couchbase</a:t>
            </a:r>
            <a:r>
              <a:rPr lang="en-US" dirty="0"/>
              <a:t>-core/</a:t>
            </a:r>
            <a:r>
              <a:rPr lang="en-US" dirty="0" smtClean="0"/>
              <a:t>bin/</a:t>
            </a:r>
            <a:r>
              <a:rPr lang="en-US" dirty="0" err="1" smtClean="0"/>
              <a:t>cbq</a:t>
            </a:r>
            <a:endParaRPr lang="en-US" dirty="0" smtClean="0"/>
          </a:p>
          <a:p>
            <a:r>
              <a:rPr lang="en-US" dirty="0" smtClean="0"/>
              <a:t>Couchbase CLI (Windows)</a:t>
            </a:r>
          </a:p>
          <a:p>
            <a:pPr lvl="1"/>
            <a:r>
              <a:rPr lang="en-US" dirty="0"/>
              <a:t>C</a:t>
            </a:r>
            <a:r>
              <a:rPr lang="en-US" dirty="0" smtClean="0"/>
              <a:t>:\Program Files\</a:t>
            </a:r>
            <a:r>
              <a:rPr lang="en-US" dirty="0" err="1" smtClean="0"/>
              <a:t>CouchbaseServer</a:t>
            </a:r>
            <a:r>
              <a:rPr lang="en-US" dirty="0" smtClean="0"/>
              <a:t>\bin\</a:t>
            </a:r>
            <a:r>
              <a:rPr lang="en-US" dirty="0" err="1" smtClean="0"/>
              <a:t>cbq.exe</a:t>
            </a:r>
            <a:endParaRPr lang="en-US" dirty="0" smtClean="0"/>
          </a:p>
          <a:p>
            <a:r>
              <a:rPr lang="en-US" dirty="0" smtClean="0"/>
              <a:t>Couchbase CLI (Linux)</a:t>
            </a:r>
          </a:p>
          <a:p>
            <a:pPr lvl="1"/>
            <a:r>
              <a:rPr lang="en-US" dirty="0"/>
              <a:t>/opt/</a:t>
            </a:r>
            <a:r>
              <a:rPr lang="en-US" dirty="0" err="1"/>
              <a:t>couchbase</a:t>
            </a:r>
            <a:r>
              <a:rPr lang="en-US" dirty="0"/>
              <a:t>/</a:t>
            </a:r>
            <a:r>
              <a:rPr lang="en-US" dirty="0" smtClean="0"/>
              <a:t>bin/</a:t>
            </a:r>
            <a:r>
              <a:rPr lang="en-US" dirty="0" err="1" smtClean="0"/>
              <a:t>cbq</a:t>
            </a:r>
            <a:endParaRPr lang="en-US" dirty="0" smtClean="0"/>
          </a:p>
          <a:p>
            <a:endParaRPr lang="en-US" dirty="0" smtClean="0"/>
          </a:p>
        </p:txBody>
      </p:sp>
    </p:spTree>
    <p:extLst>
      <p:ext uri="{BB962C8B-B14F-4D97-AF65-F5344CB8AC3E}">
        <p14:creationId xmlns:p14="http://schemas.microsoft.com/office/powerpoint/2010/main" val="318020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Indexing and Querying in Couchbase Server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8"/>
            <a:ext cx="12191999" cy="4013199"/>
          </a:xfrm>
          <a:prstGeom prst="rect">
            <a:avLst/>
          </a:prstGeom>
        </p:spPr>
      </p:pic>
    </p:spTree>
    <p:extLst>
      <p:ext uri="{BB962C8B-B14F-4D97-AF65-F5344CB8AC3E}">
        <p14:creationId xmlns:p14="http://schemas.microsoft.com/office/powerpoint/2010/main" val="3156647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Indexing and Querying in Couchbase Server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8"/>
            <a:ext cx="12211336" cy="4384210"/>
          </a:xfrm>
          <a:prstGeom prst="rect">
            <a:avLst/>
          </a:prstGeom>
        </p:spPr>
      </p:pic>
    </p:spTree>
    <p:extLst>
      <p:ext uri="{BB962C8B-B14F-4D97-AF65-F5344CB8AC3E}">
        <p14:creationId xmlns:p14="http://schemas.microsoft.com/office/powerpoint/2010/main" val="145613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Indexing and Querying in Couchbase Server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 y="1062908"/>
            <a:ext cx="12234155" cy="4213987"/>
          </a:xfrm>
          <a:prstGeom prst="rect">
            <a:avLst/>
          </a:prstGeom>
        </p:spPr>
      </p:pic>
    </p:spTree>
    <p:extLst>
      <p:ext uri="{BB962C8B-B14F-4D97-AF65-F5344CB8AC3E}">
        <p14:creationId xmlns:p14="http://schemas.microsoft.com/office/powerpoint/2010/main" val="129801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Indexing and Querying in Couchbase Server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8"/>
            <a:ext cx="12200609" cy="4541338"/>
          </a:xfrm>
          <a:prstGeom prst="rect">
            <a:avLst/>
          </a:prstGeom>
        </p:spPr>
      </p:pic>
    </p:spTree>
    <p:extLst>
      <p:ext uri="{BB962C8B-B14F-4D97-AF65-F5344CB8AC3E}">
        <p14:creationId xmlns:p14="http://schemas.microsoft.com/office/powerpoint/2010/main" val="115373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Indexing and Querying in Couchbase Server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7"/>
            <a:ext cx="12191999" cy="4622800"/>
          </a:xfrm>
          <a:prstGeom prst="rect">
            <a:avLst/>
          </a:prstGeom>
        </p:spPr>
      </p:pic>
    </p:spTree>
    <p:extLst>
      <p:ext uri="{BB962C8B-B14F-4D97-AF65-F5344CB8AC3E}">
        <p14:creationId xmlns:p14="http://schemas.microsoft.com/office/powerpoint/2010/main" val="181011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Indexing and Querying in Couchbase Server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6"/>
            <a:ext cx="12192000" cy="4910667"/>
          </a:xfrm>
          <a:prstGeom prst="rect">
            <a:avLst/>
          </a:prstGeom>
        </p:spPr>
      </p:pic>
    </p:spTree>
    <p:extLst>
      <p:ext uri="{BB962C8B-B14F-4D97-AF65-F5344CB8AC3E}">
        <p14:creationId xmlns:p14="http://schemas.microsoft.com/office/powerpoint/2010/main" val="2775184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Alternative Download Options</a:t>
            </a:r>
            <a:endParaRPr lang="en-US" dirty="0"/>
          </a:p>
        </p:txBody>
      </p:sp>
      <p:sp>
        <p:nvSpPr>
          <p:cNvPr id="7" name="Text Placeholder 6"/>
          <p:cNvSpPr>
            <a:spLocks noGrp="1"/>
          </p:cNvSpPr>
          <p:nvPr>
            <p:ph type="body" sz="quarter" idx="14"/>
          </p:nvPr>
        </p:nvSpPr>
        <p:spPr/>
        <p:txBody>
          <a:bodyPr/>
          <a:lstStyle/>
          <a:p>
            <a:r>
              <a:rPr lang="en-US" dirty="0" err="1" smtClean="0"/>
              <a:t>Docker</a:t>
            </a:r>
            <a:endParaRPr lang="en-US" dirty="0" smtClean="0"/>
          </a:p>
          <a:p>
            <a:r>
              <a:rPr lang="en-US" dirty="0" smtClean="0"/>
              <a:t>Amazon Web Services</a:t>
            </a:r>
          </a:p>
          <a:p>
            <a:r>
              <a:rPr lang="en-US" dirty="0" smtClean="0"/>
              <a:t>Microsoft Azure</a:t>
            </a:r>
            <a:endParaRPr lang="en-US" dirty="0"/>
          </a:p>
        </p:txBody>
      </p:sp>
    </p:spTree>
    <p:extLst>
      <p:ext uri="{BB962C8B-B14F-4D97-AF65-F5344CB8AC3E}">
        <p14:creationId xmlns:p14="http://schemas.microsoft.com/office/powerpoint/2010/main" val="373063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Creating Data with N1QL</a:t>
            </a:r>
            <a:endParaRPr lang="en-US" dirty="0"/>
          </a:p>
        </p:txBody>
      </p:sp>
      <p:sp>
        <p:nvSpPr>
          <p:cNvPr id="3" name="TextBox 2"/>
          <p:cNvSpPr txBox="1"/>
          <p:nvPr/>
        </p:nvSpPr>
        <p:spPr>
          <a:xfrm>
            <a:off x="398323" y="2552299"/>
            <a:ext cx="11476194" cy="1753402"/>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INSERT INTO `default` </a:t>
            </a:r>
          </a:p>
          <a:p>
            <a:r>
              <a:rPr lang="en-US" dirty="0" smtClean="0">
                <a:solidFill>
                  <a:schemeClr val="bg1"/>
                </a:solidFill>
                <a:latin typeface="Courier New"/>
                <a:cs typeface="Courier New"/>
              </a:rPr>
              <a:t>(KEY, VALUE)</a:t>
            </a:r>
          </a:p>
          <a:p>
            <a:r>
              <a:rPr lang="en-US" dirty="0" smtClean="0">
                <a:solidFill>
                  <a:schemeClr val="bg1"/>
                </a:solidFill>
                <a:latin typeface="Courier New"/>
                <a:cs typeface="Courier New"/>
              </a:rPr>
              <a:t>VALUES (“person-1”, {</a:t>
            </a:r>
          </a:p>
          <a:p>
            <a:r>
              <a:rPr lang="en-US" dirty="0" smtClean="0">
                <a:solidFill>
                  <a:schemeClr val="bg1"/>
                </a:solidFill>
                <a:latin typeface="Courier New"/>
                <a:cs typeface="Courier New"/>
              </a:rPr>
              <a:t>    “</a:t>
            </a:r>
            <a:r>
              <a:rPr lang="en-US" dirty="0" err="1" smtClean="0">
                <a:solidFill>
                  <a:schemeClr val="bg1"/>
                </a:solidFill>
                <a:latin typeface="Courier New"/>
                <a:cs typeface="Courier New"/>
              </a:rPr>
              <a:t>firstname</a:t>
            </a:r>
            <a:r>
              <a:rPr lang="en-US" dirty="0" smtClean="0">
                <a:solidFill>
                  <a:schemeClr val="bg1"/>
                </a:solidFill>
                <a:latin typeface="Courier New"/>
                <a:cs typeface="Courier New"/>
              </a:rPr>
              <a:t>”: “Nic”,</a:t>
            </a:r>
          </a:p>
          <a:p>
            <a:r>
              <a:rPr lang="en-US" dirty="0">
                <a:solidFill>
                  <a:schemeClr val="bg1"/>
                </a:solidFill>
                <a:latin typeface="Courier New"/>
                <a:cs typeface="Courier New"/>
              </a:rPr>
              <a:t> </a:t>
            </a:r>
            <a:r>
              <a:rPr lang="en-US" dirty="0" smtClean="0">
                <a:solidFill>
                  <a:schemeClr val="bg1"/>
                </a:solidFill>
                <a:latin typeface="Courier New"/>
                <a:cs typeface="Courier New"/>
              </a:rPr>
              <a:t>   “</a:t>
            </a:r>
            <a:r>
              <a:rPr lang="en-US" dirty="0" err="1" smtClean="0">
                <a:solidFill>
                  <a:schemeClr val="bg1"/>
                </a:solidFill>
                <a:latin typeface="Courier New"/>
                <a:cs typeface="Courier New"/>
              </a:rPr>
              <a:t>lastname</a:t>
            </a:r>
            <a:r>
              <a:rPr lang="en-US" dirty="0" smtClean="0">
                <a:solidFill>
                  <a:schemeClr val="bg1"/>
                </a:solidFill>
                <a:latin typeface="Courier New"/>
                <a:cs typeface="Courier New"/>
              </a:rPr>
              <a:t>”: “Raboy”</a:t>
            </a:r>
            <a:endParaRPr lang="en-US" dirty="0">
              <a:solidFill>
                <a:schemeClr val="bg1"/>
              </a:solidFill>
              <a:latin typeface="Courier New"/>
              <a:cs typeface="Courier New"/>
            </a:endParaRPr>
          </a:p>
          <a:p>
            <a:r>
              <a:rPr lang="en-US" dirty="0" smtClean="0">
                <a:solidFill>
                  <a:schemeClr val="bg1"/>
                </a:solidFill>
                <a:latin typeface="Courier New"/>
                <a:cs typeface="Courier New"/>
              </a:rPr>
              <a:t>})</a:t>
            </a:r>
            <a:endParaRPr lang="en-US" dirty="0">
              <a:solidFill>
                <a:schemeClr val="bg1"/>
              </a:solidFill>
              <a:latin typeface="Courier New"/>
              <a:cs typeface="Courier New"/>
            </a:endParaRPr>
          </a:p>
        </p:txBody>
      </p:sp>
    </p:spTree>
    <p:extLst>
      <p:ext uri="{BB962C8B-B14F-4D97-AF65-F5344CB8AC3E}">
        <p14:creationId xmlns:p14="http://schemas.microsoft.com/office/powerpoint/2010/main" val="263067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Deleting Data with N1QL</a:t>
            </a:r>
            <a:endParaRPr lang="en-US" dirty="0"/>
          </a:p>
        </p:txBody>
      </p:sp>
      <p:sp>
        <p:nvSpPr>
          <p:cNvPr id="3" name="TextBox 2"/>
          <p:cNvSpPr txBox="1"/>
          <p:nvPr/>
        </p:nvSpPr>
        <p:spPr>
          <a:xfrm>
            <a:off x="398323" y="3105989"/>
            <a:ext cx="11476194" cy="646023"/>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DELETE FROM `default`</a:t>
            </a:r>
          </a:p>
          <a:p>
            <a:r>
              <a:rPr lang="en-US" dirty="0" smtClean="0">
                <a:solidFill>
                  <a:schemeClr val="bg1"/>
                </a:solidFill>
                <a:latin typeface="Courier New"/>
                <a:cs typeface="Courier New"/>
              </a:rPr>
              <a:t>WHERE META().id = ‘person-1’</a:t>
            </a:r>
            <a:endParaRPr lang="en-US" dirty="0">
              <a:solidFill>
                <a:schemeClr val="bg1"/>
              </a:solidFill>
              <a:latin typeface="Courier New"/>
              <a:cs typeface="Courier New"/>
            </a:endParaRPr>
          </a:p>
        </p:txBody>
      </p:sp>
    </p:spTree>
    <p:extLst>
      <p:ext uri="{BB962C8B-B14F-4D97-AF65-F5344CB8AC3E}">
        <p14:creationId xmlns:p14="http://schemas.microsoft.com/office/powerpoint/2010/main" val="4774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385" y="2455114"/>
            <a:ext cx="9701231" cy="1325563"/>
          </a:xfrm>
        </p:spPr>
        <p:txBody>
          <a:bodyPr/>
          <a:lstStyle/>
          <a:p>
            <a:pPr algn="ctr"/>
            <a:r>
              <a:rPr lang="en-US" dirty="0" smtClean="0"/>
              <a:t>Working with Parts of a Document</a:t>
            </a:r>
            <a:endParaRPr lang="en-US" dirty="0"/>
          </a:p>
        </p:txBody>
      </p:sp>
    </p:spTree>
    <p:extLst>
      <p:ext uri="{BB962C8B-B14F-4D97-AF65-F5344CB8AC3E}">
        <p14:creationId xmlns:p14="http://schemas.microsoft.com/office/powerpoint/2010/main" val="256534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Plan </a:t>
            </a:r>
            <a:r>
              <a:rPr lang="mr-IN" dirty="0" smtClean="0"/>
              <a:t>–</a:t>
            </a:r>
            <a:r>
              <a:rPr lang="en-US" dirty="0" smtClean="0"/>
              <a:t> Working with Parts of a Document</a:t>
            </a:r>
            <a:endParaRPr lang="en-US" dirty="0"/>
          </a:p>
        </p:txBody>
      </p:sp>
      <p:sp>
        <p:nvSpPr>
          <p:cNvPr id="7" name="Text Placeholder 6"/>
          <p:cNvSpPr>
            <a:spLocks noGrp="1"/>
          </p:cNvSpPr>
          <p:nvPr>
            <p:ph type="body" sz="quarter" idx="14"/>
          </p:nvPr>
        </p:nvSpPr>
        <p:spPr/>
        <p:txBody>
          <a:bodyPr/>
          <a:lstStyle/>
          <a:p>
            <a:r>
              <a:rPr lang="en-US" dirty="0" smtClean="0"/>
              <a:t>Get Parts of a </a:t>
            </a:r>
            <a:r>
              <a:rPr lang="en-US" dirty="0" err="1" smtClean="0"/>
              <a:t>NoSQL</a:t>
            </a:r>
            <a:r>
              <a:rPr lang="en-US" dirty="0" smtClean="0"/>
              <a:t> JSON Document</a:t>
            </a:r>
          </a:p>
          <a:p>
            <a:r>
              <a:rPr lang="en-US" dirty="0" smtClean="0"/>
              <a:t>Update JSON Properties in a Document</a:t>
            </a:r>
          </a:p>
          <a:p>
            <a:r>
              <a:rPr lang="en-US" dirty="0" smtClean="0"/>
              <a:t>Batch Subdocument Operations Together</a:t>
            </a:r>
          </a:p>
        </p:txBody>
      </p:sp>
    </p:spTree>
    <p:extLst>
      <p:ext uri="{BB962C8B-B14F-4D97-AF65-F5344CB8AC3E}">
        <p14:creationId xmlns:p14="http://schemas.microsoft.com/office/powerpoint/2010/main" val="82150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Large Documents</a:t>
            </a:r>
            <a:endParaRPr lang="en-US" dirty="0"/>
          </a:p>
        </p:txBody>
      </p:sp>
      <p:sp>
        <p:nvSpPr>
          <p:cNvPr id="3" name="TextBox 2"/>
          <p:cNvSpPr txBox="1"/>
          <p:nvPr/>
        </p:nvSpPr>
        <p:spPr>
          <a:xfrm>
            <a:off x="398323" y="2120196"/>
            <a:ext cx="11476194" cy="2583936"/>
          </a:xfrm>
          <a:prstGeom prst="rect">
            <a:avLst/>
          </a:prstGeom>
          <a:solidFill>
            <a:schemeClr val="tx1">
              <a:lumMod val="85000"/>
              <a:lumOff val="15000"/>
            </a:schemeClr>
          </a:solidFill>
        </p:spPr>
        <p:txBody>
          <a:bodyPr wrap="square" rtlCol="0">
            <a:spAutoFit/>
          </a:bodyPr>
          <a:lstStyle/>
          <a:p>
            <a:r>
              <a:rPr lang="mr-IN" dirty="0">
                <a:solidFill>
                  <a:schemeClr val="bg1"/>
                </a:solidFill>
                <a:latin typeface="Courier New"/>
                <a:cs typeface="Courier New"/>
              </a:rPr>
              <a:t>{</a:t>
            </a:r>
          </a:p>
          <a:p>
            <a:r>
              <a:rPr lang="mr-IN" dirty="0">
                <a:solidFill>
                  <a:schemeClr val="bg1"/>
                </a:solidFill>
                <a:latin typeface="Courier New"/>
                <a:cs typeface="Courier New"/>
              </a:rPr>
              <a:t>    "profile": {</a:t>
            </a:r>
          </a:p>
          <a:p>
            <a:r>
              <a:rPr lang="mr-IN" dirty="0">
                <a:solidFill>
                  <a:schemeClr val="bg1"/>
                </a:solidFill>
                <a:latin typeface="Courier New"/>
                <a:cs typeface="Courier New"/>
              </a:rPr>
              <a:t>        "firstname": "Nic",</a:t>
            </a:r>
          </a:p>
          <a:p>
            <a:r>
              <a:rPr lang="mr-IN" dirty="0">
                <a:solidFill>
                  <a:schemeClr val="bg1"/>
                </a:solidFill>
                <a:latin typeface="Courier New"/>
                <a:cs typeface="Courier New"/>
              </a:rPr>
              <a:t>        "lastname": "Raboy"</a:t>
            </a:r>
          </a:p>
          <a:p>
            <a:r>
              <a:rPr lang="mr-IN" dirty="0">
                <a:solidFill>
                  <a:schemeClr val="bg1"/>
                </a:solidFill>
                <a:latin typeface="Courier New"/>
                <a:cs typeface="Courier New"/>
              </a:rPr>
              <a:t>    },</a:t>
            </a:r>
          </a:p>
          <a:p>
            <a:r>
              <a:rPr lang="mr-IN" dirty="0">
                <a:solidFill>
                  <a:schemeClr val="bg1"/>
                </a:solidFill>
                <a:latin typeface="Courier New"/>
                <a:cs typeface="Courier New"/>
              </a:rPr>
              <a:t>    "data": [</a:t>
            </a:r>
          </a:p>
          <a:p>
            <a:r>
              <a:rPr lang="mr-IN" dirty="0">
                <a:solidFill>
                  <a:schemeClr val="bg1"/>
                </a:solidFill>
                <a:latin typeface="Courier New"/>
                <a:cs typeface="Courier New"/>
              </a:rPr>
              <a:t>        // 20MB of data</a:t>
            </a:r>
          </a:p>
          <a:p>
            <a:r>
              <a:rPr lang="mr-IN" dirty="0">
                <a:solidFill>
                  <a:schemeClr val="bg1"/>
                </a:solidFill>
                <a:latin typeface="Courier New"/>
                <a:cs typeface="Courier New"/>
              </a:rPr>
              <a:t>    ]</a:t>
            </a:r>
          </a:p>
          <a:p>
            <a:r>
              <a:rPr lang="mr-IN" dirty="0">
                <a:solidFill>
                  <a:schemeClr val="bg1"/>
                </a:solidFill>
                <a:latin typeface="Courier New"/>
                <a:cs typeface="Courier New"/>
              </a:rPr>
              <a:t>}</a:t>
            </a:r>
            <a:endParaRPr lang="en-US" dirty="0">
              <a:solidFill>
                <a:schemeClr val="bg1"/>
              </a:solidFill>
              <a:latin typeface="Courier New"/>
              <a:cs typeface="Courier New"/>
            </a:endParaRPr>
          </a:p>
        </p:txBody>
      </p:sp>
      <p:sp>
        <p:nvSpPr>
          <p:cNvPr id="5" name="TextBox 4"/>
          <p:cNvSpPr txBox="1"/>
          <p:nvPr/>
        </p:nvSpPr>
        <p:spPr>
          <a:xfrm>
            <a:off x="398323" y="1606627"/>
            <a:ext cx="11476194" cy="369178"/>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key: </a:t>
            </a:r>
            <a:r>
              <a:rPr lang="en-US" dirty="0" err="1" smtClean="0">
                <a:solidFill>
                  <a:schemeClr val="bg1"/>
                </a:solidFill>
                <a:latin typeface="Courier New"/>
                <a:cs typeface="Courier New"/>
              </a:rPr>
              <a:t>nraboy</a:t>
            </a:r>
            <a:endParaRPr lang="en-US" dirty="0">
              <a:solidFill>
                <a:schemeClr val="bg1"/>
              </a:solidFill>
              <a:latin typeface="Courier New"/>
              <a:cs typeface="Courier New"/>
            </a:endParaRPr>
          </a:p>
        </p:txBody>
      </p:sp>
    </p:spTree>
    <p:extLst>
      <p:ext uri="{BB962C8B-B14F-4D97-AF65-F5344CB8AC3E}">
        <p14:creationId xmlns:p14="http://schemas.microsoft.com/office/powerpoint/2010/main" val="172443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Get Part of a Document</a:t>
            </a:r>
            <a:endParaRPr lang="en-US" dirty="0"/>
          </a:p>
        </p:txBody>
      </p:sp>
      <p:sp>
        <p:nvSpPr>
          <p:cNvPr id="3" name="TextBox 2"/>
          <p:cNvSpPr txBox="1"/>
          <p:nvPr/>
        </p:nvSpPr>
        <p:spPr>
          <a:xfrm>
            <a:off x="398323" y="1400024"/>
            <a:ext cx="11476194" cy="2030247"/>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 </a:t>
            </a:r>
            <a:r>
              <a:rPr lang="en-US" dirty="0" err="1" smtClean="0">
                <a:solidFill>
                  <a:schemeClr val="bg1"/>
                </a:solidFill>
                <a:latin typeface="Courier New"/>
                <a:cs typeface="Courier New"/>
              </a:rPr>
              <a:t>Node.js</a:t>
            </a:r>
            <a:endParaRPr lang="en-US" dirty="0" smtClean="0">
              <a:solidFill>
                <a:schemeClr val="bg1"/>
              </a:solidFill>
              <a:latin typeface="Courier New"/>
              <a:cs typeface="Courier New"/>
            </a:endParaRPr>
          </a:p>
          <a:p>
            <a:r>
              <a:rPr lang="en-US" dirty="0" err="1" smtClean="0">
                <a:solidFill>
                  <a:schemeClr val="bg1"/>
                </a:solidFill>
                <a:latin typeface="Courier New"/>
                <a:cs typeface="Courier New"/>
              </a:rPr>
              <a:t>bucket.lookupIn</a:t>
            </a:r>
            <a:r>
              <a:rPr lang="en-US" dirty="0" smtClean="0">
                <a:solidFill>
                  <a:schemeClr val="bg1"/>
                </a:solidFill>
                <a:latin typeface="Courier New"/>
                <a:cs typeface="Courier New"/>
              </a:rPr>
              <a:t>(”</a:t>
            </a:r>
            <a:r>
              <a:rPr lang="en-US" dirty="0" err="1" smtClean="0">
                <a:solidFill>
                  <a:schemeClr val="bg1"/>
                </a:solidFill>
                <a:latin typeface="Courier New"/>
                <a:cs typeface="Courier New"/>
              </a:rPr>
              <a:t>nraboy</a:t>
            </a:r>
            <a:r>
              <a:rPr lang="en-US" dirty="0" smtClean="0">
                <a:solidFill>
                  <a:schemeClr val="bg1"/>
                </a:solidFill>
                <a:latin typeface="Courier New"/>
                <a:cs typeface="Courier New"/>
              </a:rPr>
              <a:t>"</a:t>
            </a:r>
            <a:r>
              <a:rPr lang="en-US" dirty="0">
                <a:solidFill>
                  <a:schemeClr val="bg1"/>
                </a:solidFill>
                <a:latin typeface="Courier New"/>
                <a:cs typeface="Courier New"/>
              </a:rPr>
              <a:t>).get</a:t>
            </a:r>
            <a:r>
              <a:rPr lang="en-US" dirty="0" smtClean="0">
                <a:solidFill>
                  <a:schemeClr val="bg1"/>
                </a:solidFill>
                <a:latin typeface="Courier New"/>
                <a:cs typeface="Courier New"/>
              </a:rPr>
              <a:t>(”profile"</a:t>
            </a:r>
            <a:r>
              <a:rPr lang="en-US" dirty="0">
                <a:solidFill>
                  <a:schemeClr val="bg1"/>
                </a:solidFill>
                <a:latin typeface="Courier New"/>
                <a:cs typeface="Courier New"/>
              </a:rPr>
              <a:t>).execute((error, result) =&gt; {</a:t>
            </a:r>
          </a:p>
          <a:p>
            <a:r>
              <a:rPr lang="en-US" dirty="0">
                <a:solidFill>
                  <a:schemeClr val="bg1"/>
                </a:solidFill>
                <a:latin typeface="Courier New"/>
                <a:cs typeface="Courier New"/>
              </a:rPr>
              <a:t>    if(error) {</a:t>
            </a:r>
          </a:p>
          <a:p>
            <a:r>
              <a:rPr lang="en-US" dirty="0">
                <a:solidFill>
                  <a:schemeClr val="bg1"/>
                </a:solidFill>
                <a:latin typeface="Courier New"/>
                <a:cs typeface="Courier New"/>
              </a:rPr>
              <a:t>        throw error;</a:t>
            </a:r>
          </a:p>
          <a:p>
            <a:r>
              <a:rPr lang="en-US" dirty="0">
                <a:solidFill>
                  <a:schemeClr val="bg1"/>
                </a:solidFill>
                <a:latin typeface="Courier New"/>
                <a:cs typeface="Courier New"/>
              </a:rPr>
              <a:t>    }</a:t>
            </a:r>
          </a:p>
          <a:p>
            <a:r>
              <a:rPr lang="en-US" dirty="0">
                <a:solidFill>
                  <a:schemeClr val="bg1"/>
                </a:solidFill>
                <a:latin typeface="Courier New"/>
                <a:cs typeface="Courier New"/>
              </a:rPr>
              <a:t>    </a:t>
            </a:r>
            <a:r>
              <a:rPr lang="en-US" dirty="0" err="1">
                <a:solidFill>
                  <a:schemeClr val="bg1"/>
                </a:solidFill>
                <a:latin typeface="Courier New"/>
                <a:cs typeface="Courier New"/>
              </a:rPr>
              <a:t>console.dir</a:t>
            </a:r>
            <a:r>
              <a:rPr lang="en-US" dirty="0">
                <a:solidFill>
                  <a:schemeClr val="bg1"/>
                </a:solidFill>
                <a:latin typeface="Courier New"/>
                <a:cs typeface="Courier New"/>
              </a:rPr>
              <a:t>(result);</a:t>
            </a:r>
          </a:p>
          <a:p>
            <a:r>
              <a:rPr lang="en-US" dirty="0">
                <a:solidFill>
                  <a:schemeClr val="bg1"/>
                </a:solidFill>
                <a:latin typeface="Courier New"/>
                <a:cs typeface="Courier New"/>
              </a:rPr>
              <a:t>});</a:t>
            </a:r>
          </a:p>
        </p:txBody>
      </p:sp>
      <p:sp>
        <p:nvSpPr>
          <p:cNvPr id="4" name="TextBox 3"/>
          <p:cNvSpPr txBox="1"/>
          <p:nvPr/>
        </p:nvSpPr>
        <p:spPr>
          <a:xfrm>
            <a:off x="398323" y="3699844"/>
            <a:ext cx="11476194" cy="1476557"/>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 Java</a:t>
            </a:r>
          </a:p>
          <a:p>
            <a:r>
              <a:rPr lang="en-US" dirty="0" err="1" smtClean="0">
                <a:solidFill>
                  <a:schemeClr val="bg1"/>
                </a:solidFill>
                <a:latin typeface="Courier New"/>
                <a:cs typeface="Courier New"/>
              </a:rPr>
              <a:t>DocumentFragment</a:t>
            </a:r>
            <a:r>
              <a:rPr lang="en-US" dirty="0">
                <a:solidFill>
                  <a:schemeClr val="bg1"/>
                </a:solidFill>
                <a:latin typeface="Courier New"/>
                <a:cs typeface="Courier New"/>
              </a:rPr>
              <a:t>&lt;Lookup&gt; result = bucket</a:t>
            </a:r>
          </a:p>
          <a:p>
            <a:r>
              <a:rPr lang="en-US" dirty="0">
                <a:solidFill>
                  <a:schemeClr val="bg1"/>
                </a:solidFill>
                <a:latin typeface="Courier New"/>
                <a:cs typeface="Courier New"/>
              </a:rPr>
              <a:t>    .</a:t>
            </a:r>
            <a:r>
              <a:rPr lang="en-US" dirty="0" err="1">
                <a:solidFill>
                  <a:schemeClr val="bg1"/>
                </a:solidFill>
                <a:latin typeface="Courier New"/>
                <a:cs typeface="Courier New"/>
              </a:rPr>
              <a:t>lookupIn</a:t>
            </a:r>
            <a:r>
              <a:rPr lang="en-US" dirty="0" smtClean="0">
                <a:solidFill>
                  <a:schemeClr val="bg1"/>
                </a:solidFill>
                <a:latin typeface="Courier New"/>
                <a:cs typeface="Courier New"/>
              </a:rPr>
              <a:t>("</a:t>
            </a:r>
            <a:r>
              <a:rPr lang="en-US" dirty="0" err="1" smtClean="0">
                <a:solidFill>
                  <a:schemeClr val="bg1"/>
                </a:solidFill>
                <a:latin typeface="Courier New"/>
                <a:cs typeface="Courier New"/>
              </a:rPr>
              <a:t>nraboy</a:t>
            </a:r>
            <a:r>
              <a:rPr lang="en-US" dirty="0" smtClean="0">
                <a:solidFill>
                  <a:schemeClr val="bg1"/>
                </a:solidFill>
                <a:latin typeface="Courier New"/>
                <a:cs typeface="Courier New"/>
              </a:rPr>
              <a:t>"</a:t>
            </a:r>
            <a:r>
              <a:rPr lang="en-US" dirty="0">
                <a:solidFill>
                  <a:schemeClr val="bg1"/>
                </a:solidFill>
                <a:latin typeface="Courier New"/>
                <a:cs typeface="Courier New"/>
              </a:rPr>
              <a:t>)</a:t>
            </a:r>
          </a:p>
          <a:p>
            <a:r>
              <a:rPr lang="en-US" dirty="0">
                <a:solidFill>
                  <a:schemeClr val="bg1"/>
                </a:solidFill>
                <a:latin typeface="Courier New"/>
                <a:cs typeface="Courier New"/>
              </a:rPr>
              <a:t>    .get</a:t>
            </a:r>
            <a:r>
              <a:rPr lang="en-US" dirty="0" smtClean="0">
                <a:solidFill>
                  <a:schemeClr val="bg1"/>
                </a:solidFill>
                <a:latin typeface="Courier New"/>
                <a:cs typeface="Courier New"/>
              </a:rPr>
              <a:t>(”profile"</a:t>
            </a:r>
            <a:r>
              <a:rPr lang="en-US" dirty="0">
                <a:solidFill>
                  <a:schemeClr val="bg1"/>
                </a:solidFill>
                <a:latin typeface="Courier New"/>
                <a:cs typeface="Courier New"/>
              </a:rPr>
              <a:t>)</a:t>
            </a:r>
          </a:p>
          <a:p>
            <a:r>
              <a:rPr lang="en-US" dirty="0">
                <a:solidFill>
                  <a:schemeClr val="bg1"/>
                </a:solidFill>
                <a:latin typeface="Courier New"/>
                <a:cs typeface="Courier New"/>
              </a:rPr>
              <a:t>    .execute();</a:t>
            </a:r>
          </a:p>
        </p:txBody>
      </p:sp>
    </p:spTree>
    <p:extLst>
      <p:ext uri="{BB962C8B-B14F-4D97-AF65-F5344CB8AC3E}">
        <p14:creationId xmlns:p14="http://schemas.microsoft.com/office/powerpoint/2010/main" val="76011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Update Part of a Document</a:t>
            </a:r>
            <a:endParaRPr lang="en-US" dirty="0"/>
          </a:p>
        </p:txBody>
      </p:sp>
      <p:sp>
        <p:nvSpPr>
          <p:cNvPr id="3" name="TextBox 2"/>
          <p:cNvSpPr txBox="1"/>
          <p:nvPr/>
        </p:nvSpPr>
        <p:spPr>
          <a:xfrm>
            <a:off x="398323" y="1400024"/>
            <a:ext cx="11476194" cy="2307092"/>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 </a:t>
            </a:r>
            <a:r>
              <a:rPr lang="en-US" dirty="0" err="1" smtClean="0">
                <a:solidFill>
                  <a:schemeClr val="bg1"/>
                </a:solidFill>
                <a:latin typeface="Courier New"/>
                <a:cs typeface="Courier New"/>
              </a:rPr>
              <a:t>Node.js</a:t>
            </a:r>
            <a:endParaRPr lang="en-US" dirty="0" smtClean="0">
              <a:solidFill>
                <a:schemeClr val="bg1"/>
              </a:solidFill>
              <a:latin typeface="Courier New"/>
              <a:cs typeface="Courier New"/>
            </a:endParaRPr>
          </a:p>
          <a:p>
            <a:r>
              <a:rPr lang="en-US" dirty="0" err="1">
                <a:solidFill>
                  <a:schemeClr val="bg1"/>
                </a:solidFill>
                <a:latin typeface="Courier New"/>
                <a:cs typeface="Courier New"/>
              </a:rPr>
              <a:t>bucket.mutateIn</a:t>
            </a:r>
            <a:r>
              <a:rPr lang="en-US" dirty="0">
                <a:solidFill>
                  <a:schemeClr val="bg1"/>
                </a:solidFill>
                <a:latin typeface="Courier New"/>
                <a:cs typeface="Courier New"/>
              </a:rPr>
              <a:t>("</a:t>
            </a:r>
            <a:r>
              <a:rPr lang="en-US" dirty="0" err="1">
                <a:solidFill>
                  <a:schemeClr val="bg1"/>
                </a:solidFill>
                <a:latin typeface="Courier New"/>
                <a:cs typeface="Courier New"/>
              </a:rPr>
              <a:t>nraboy</a:t>
            </a:r>
            <a:r>
              <a:rPr lang="en-US" dirty="0">
                <a:solidFill>
                  <a:schemeClr val="bg1"/>
                </a:solidFill>
                <a:latin typeface="Courier New"/>
                <a:cs typeface="Courier New"/>
              </a:rPr>
              <a:t>", 0, 0).</a:t>
            </a:r>
            <a:r>
              <a:rPr lang="en-US" dirty="0" err="1">
                <a:solidFill>
                  <a:schemeClr val="bg1"/>
                </a:solidFill>
                <a:latin typeface="Courier New"/>
                <a:cs typeface="Courier New"/>
              </a:rPr>
              <a:t>upsert</a:t>
            </a:r>
            <a:r>
              <a:rPr lang="en-US" dirty="0">
                <a:solidFill>
                  <a:schemeClr val="bg1"/>
                </a:solidFill>
                <a:latin typeface="Courier New"/>
                <a:cs typeface="Courier New"/>
              </a:rPr>
              <a:t>("</a:t>
            </a:r>
            <a:r>
              <a:rPr lang="en-US" dirty="0" err="1">
                <a:solidFill>
                  <a:schemeClr val="bg1"/>
                </a:solidFill>
                <a:latin typeface="Courier New"/>
                <a:cs typeface="Courier New"/>
              </a:rPr>
              <a:t>profile.firstname</a:t>
            </a:r>
            <a:r>
              <a:rPr lang="en-US" dirty="0">
                <a:solidFill>
                  <a:schemeClr val="bg1"/>
                </a:solidFill>
                <a:latin typeface="Courier New"/>
                <a:cs typeface="Courier New"/>
              </a:rPr>
              <a:t>", "Nicolas", true).execute((error, result) =&gt; {</a:t>
            </a:r>
          </a:p>
          <a:p>
            <a:r>
              <a:rPr lang="en-US" dirty="0">
                <a:solidFill>
                  <a:schemeClr val="bg1"/>
                </a:solidFill>
                <a:latin typeface="Courier New"/>
                <a:cs typeface="Courier New"/>
              </a:rPr>
              <a:t>    if(error) {</a:t>
            </a:r>
          </a:p>
          <a:p>
            <a:r>
              <a:rPr lang="en-US" dirty="0">
                <a:solidFill>
                  <a:schemeClr val="bg1"/>
                </a:solidFill>
                <a:latin typeface="Courier New"/>
                <a:cs typeface="Courier New"/>
              </a:rPr>
              <a:t>        throw error;</a:t>
            </a:r>
          </a:p>
          <a:p>
            <a:r>
              <a:rPr lang="en-US" dirty="0">
                <a:solidFill>
                  <a:schemeClr val="bg1"/>
                </a:solidFill>
                <a:latin typeface="Courier New"/>
                <a:cs typeface="Courier New"/>
              </a:rPr>
              <a:t>    }</a:t>
            </a:r>
          </a:p>
          <a:p>
            <a:r>
              <a:rPr lang="en-US" dirty="0">
                <a:solidFill>
                  <a:schemeClr val="bg1"/>
                </a:solidFill>
                <a:latin typeface="Courier New"/>
                <a:cs typeface="Courier New"/>
              </a:rPr>
              <a:t>    </a:t>
            </a:r>
            <a:r>
              <a:rPr lang="en-US" dirty="0" err="1" smtClean="0">
                <a:solidFill>
                  <a:schemeClr val="bg1"/>
                </a:solidFill>
                <a:latin typeface="Courier New"/>
                <a:cs typeface="Courier New"/>
              </a:rPr>
              <a:t>console.dir</a:t>
            </a:r>
            <a:r>
              <a:rPr lang="en-US" dirty="0" smtClean="0">
                <a:solidFill>
                  <a:schemeClr val="bg1"/>
                </a:solidFill>
                <a:latin typeface="Courier New"/>
                <a:cs typeface="Courier New"/>
              </a:rPr>
              <a:t>(result);</a:t>
            </a:r>
            <a:endParaRPr lang="en-US" dirty="0">
              <a:solidFill>
                <a:schemeClr val="bg1"/>
              </a:solidFill>
              <a:latin typeface="Courier New"/>
              <a:cs typeface="Courier New"/>
            </a:endParaRPr>
          </a:p>
          <a:p>
            <a:r>
              <a:rPr lang="en-US" dirty="0">
                <a:solidFill>
                  <a:schemeClr val="bg1"/>
                </a:solidFill>
                <a:latin typeface="Courier New"/>
                <a:cs typeface="Courier New"/>
              </a:rPr>
              <a:t>});</a:t>
            </a:r>
          </a:p>
        </p:txBody>
      </p:sp>
      <p:sp>
        <p:nvSpPr>
          <p:cNvPr id="4" name="TextBox 3"/>
          <p:cNvSpPr txBox="1"/>
          <p:nvPr/>
        </p:nvSpPr>
        <p:spPr>
          <a:xfrm>
            <a:off x="398323" y="4040289"/>
            <a:ext cx="11476194" cy="1476557"/>
          </a:xfrm>
          <a:prstGeom prst="rect">
            <a:avLst/>
          </a:prstGeom>
          <a:solidFill>
            <a:schemeClr val="tx1">
              <a:lumMod val="85000"/>
              <a:lumOff val="15000"/>
            </a:schemeClr>
          </a:solidFill>
        </p:spPr>
        <p:txBody>
          <a:bodyPr wrap="square" rtlCol="0">
            <a:spAutoFit/>
          </a:bodyPr>
          <a:lstStyle/>
          <a:p>
            <a:r>
              <a:rPr lang="en-US" dirty="0">
                <a:solidFill>
                  <a:schemeClr val="bg1"/>
                </a:solidFill>
                <a:latin typeface="Courier New"/>
                <a:cs typeface="Courier New"/>
              </a:rPr>
              <a:t>// Java</a:t>
            </a:r>
          </a:p>
          <a:p>
            <a:r>
              <a:rPr lang="en-US" dirty="0" err="1">
                <a:solidFill>
                  <a:schemeClr val="bg1"/>
                </a:solidFill>
                <a:latin typeface="Courier New"/>
                <a:cs typeface="Courier New"/>
              </a:rPr>
              <a:t>SubdocOptionsBuilder</a:t>
            </a:r>
            <a:r>
              <a:rPr lang="en-US" dirty="0">
                <a:solidFill>
                  <a:schemeClr val="bg1"/>
                </a:solidFill>
                <a:latin typeface="Courier New"/>
                <a:cs typeface="Courier New"/>
              </a:rPr>
              <a:t> builder = new </a:t>
            </a:r>
            <a:r>
              <a:rPr lang="en-US" dirty="0" err="1">
                <a:solidFill>
                  <a:schemeClr val="bg1"/>
                </a:solidFill>
                <a:latin typeface="Courier New"/>
                <a:cs typeface="Courier New"/>
              </a:rPr>
              <a:t>SubdocOptionsBuilder</a:t>
            </a:r>
            <a:r>
              <a:rPr lang="en-US" dirty="0">
                <a:solidFill>
                  <a:schemeClr val="bg1"/>
                </a:solidFill>
                <a:latin typeface="Courier New"/>
                <a:cs typeface="Courier New"/>
              </a:rPr>
              <a:t>();</a:t>
            </a:r>
          </a:p>
          <a:p>
            <a:r>
              <a:rPr lang="en-US" dirty="0" err="1">
                <a:solidFill>
                  <a:schemeClr val="bg1"/>
                </a:solidFill>
                <a:latin typeface="Courier New"/>
                <a:cs typeface="Courier New"/>
              </a:rPr>
              <a:t>builder.createParents</a:t>
            </a:r>
            <a:r>
              <a:rPr lang="en-US" dirty="0">
                <a:solidFill>
                  <a:schemeClr val="bg1"/>
                </a:solidFill>
                <a:latin typeface="Courier New"/>
                <a:cs typeface="Courier New"/>
              </a:rPr>
              <a:t>(true);</a:t>
            </a:r>
          </a:p>
          <a:p>
            <a:r>
              <a:rPr lang="en-US" dirty="0">
                <a:solidFill>
                  <a:schemeClr val="bg1"/>
                </a:solidFill>
                <a:latin typeface="Courier New"/>
                <a:cs typeface="Courier New"/>
              </a:rPr>
              <a:t>bucket().</a:t>
            </a:r>
            <a:r>
              <a:rPr lang="en-US" dirty="0" err="1">
                <a:solidFill>
                  <a:schemeClr val="bg1"/>
                </a:solidFill>
                <a:latin typeface="Courier New"/>
                <a:cs typeface="Courier New"/>
              </a:rPr>
              <a:t>mutateIn</a:t>
            </a:r>
            <a:r>
              <a:rPr lang="en-US" dirty="0" smtClean="0">
                <a:solidFill>
                  <a:schemeClr val="bg1"/>
                </a:solidFill>
                <a:latin typeface="Courier New"/>
                <a:cs typeface="Courier New"/>
              </a:rPr>
              <a:t>(”</a:t>
            </a:r>
            <a:r>
              <a:rPr lang="en-US" dirty="0" err="1" smtClean="0">
                <a:solidFill>
                  <a:schemeClr val="bg1"/>
                </a:solidFill>
                <a:latin typeface="Courier New"/>
                <a:cs typeface="Courier New"/>
              </a:rPr>
              <a:t>nraboy</a:t>
            </a:r>
            <a:r>
              <a:rPr lang="en-US" dirty="0" smtClean="0">
                <a:solidFill>
                  <a:schemeClr val="bg1"/>
                </a:solidFill>
                <a:latin typeface="Courier New"/>
                <a:cs typeface="Courier New"/>
              </a:rPr>
              <a:t>"</a:t>
            </a:r>
            <a:r>
              <a:rPr lang="en-US" dirty="0">
                <a:solidFill>
                  <a:schemeClr val="bg1"/>
                </a:solidFill>
                <a:latin typeface="Courier New"/>
                <a:cs typeface="Courier New"/>
              </a:rPr>
              <a:t>).</a:t>
            </a:r>
            <a:r>
              <a:rPr lang="en-US" dirty="0" err="1">
                <a:solidFill>
                  <a:schemeClr val="bg1"/>
                </a:solidFill>
                <a:latin typeface="Courier New"/>
                <a:cs typeface="Courier New"/>
              </a:rPr>
              <a:t>upsert</a:t>
            </a:r>
            <a:r>
              <a:rPr lang="en-US" dirty="0" smtClean="0">
                <a:solidFill>
                  <a:schemeClr val="bg1"/>
                </a:solidFill>
                <a:latin typeface="Courier New"/>
                <a:cs typeface="Courier New"/>
              </a:rPr>
              <a:t>(”</a:t>
            </a:r>
            <a:r>
              <a:rPr lang="en-US" dirty="0" err="1" smtClean="0">
                <a:solidFill>
                  <a:schemeClr val="bg1"/>
                </a:solidFill>
                <a:latin typeface="Courier New"/>
                <a:cs typeface="Courier New"/>
              </a:rPr>
              <a:t>profile.firstname</a:t>
            </a:r>
            <a:r>
              <a:rPr lang="en-US" dirty="0" smtClean="0">
                <a:solidFill>
                  <a:schemeClr val="bg1"/>
                </a:solidFill>
                <a:latin typeface="Courier New"/>
                <a:cs typeface="Courier New"/>
              </a:rPr>
              <a:t>"</a:t>
            </a:r>
            <a:r>
              <a:rPr lang="en-US" dirty="0">
                <a:solidFill>
                  <a:schemeClr val="bg1"/>
                </a:solidFill>
                <a:latin typeface="Courier New"/>
                <a:cs typeface="Courier New"/>
              </a:rPr>
              <a:t>, "Nicolas", builder).execute();</a:t>
            </a:r>
          </a:p>
        </p:txBody>
      </p:sp>
    </p:spTree>
    <p:extLst>
      <p:ext uri="{BB962C8B-B14F-4D97-AF65-F5344CB8AC3E}">
        <p14:creationId xmlns:p14="http://schemas.microsoft.com/office/powerpoint/2010/main" val="101531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Chain Subdocument Operations</a:t>
            </a:r>
            <a:endParaRPr lang="en-US" dirty="0"/>
          </a:p>
        </p:txBody>
      </p:sp>
      <p:sp>
        <p:nvSpPr>
          <p:cNvPr id="3" name="TextBox 2"/>
          <p:cNvSpPr txBox="1"/>
          <p:nvPr/>
        </p:nvSpPr>
        <p:spPr>
          <a:xfrm>
            <a:off x="398323" y="1884503"/>
            <a:ext cx="11476194" cy="2583936"/>
          </a:xfrm>
          <a:prstGeom prst="rect">
            <a:avLst/>
          </a:prstGeom>
          <a:solidFill>
            <a:schemeClr val="tx1">
              <a:lumMod val="85000"/>
              <a:lumOff val="15000"/>
            </a:schemeClr>
          </a:solidFill>
        </p:spPr>
        <p:txBody>
          <a:bodyPr wrap="square" rtlCol="0">
            <a:spAutoFit/>
          </a:bodyPr>
          <a:lstStyle/>
          <a:p>
            <a:r>
              <a:rPr lang="en-US" dirty="0" err="1">
                <a:solidFill>
                  <a:schemeClr val="bg1"/>
                </a:solidFill>
                <a:latin typeface="Courier New"/>
                <a:cs typeface="Courier New"/>
              </a:rPr>
              <a:t>SubdocOptionsBuilder</a:t>
            </a:r>
            <a:r>
              <a:rPr lang="en-US" dirty="0">
                <a:solidFill>
                  <a:schemeClr val="bg1"/>
                </a:solidFill>
                <a:latin typeface="Courier New"/>
                <a:cs typeface="Courier New"/>
              </a:rPr>
              <a:t> builder = new </a:t>
            </a:r>
            <a:r>
              <a:rPr lang="en-US" dirty="0" err="1">
                <a:solidFill>
                  <a:schemeClr val="bg1"/>
                </a:solidFill>
                <a:latin typeface="Courier New"/>
                <a:cs typeface="Courier New"/>
              </a:rPr>
              <a:t>SubdocOptionsBuilder</a:t>
            </a:r>
            <a:r>
              <a:rPr lang="en-US" dirty="0">
                <a:solidFill>
                  <a:schemeClr val="bg1"/>
                </a:solidFill>
                <a:latin typeface="Courier New"/>
                <a:cs typeface="Courier New"/>
              </a:rPr>
              <a:t>();</a:t>
            </a:r>
          </a:p>
          <a:p>
            <a:r>
              <a:rPr lang="en-US" dirty="0" err="1">
                <a:solidFill>
                  <a:schemeClr val="bg1"/>
                </a:solidFill>
                <a:latin typeface="Courier New"/>
                <a:cs typeface="Courier New"/>
              </a:rPr>
              <a:t>builder.createParents</a:t>
            </a:r>
            <a:r>
              <a:rPr lang="en-US" dirty="0">
                <a:solidFill>
                  <a:schemeClr val="bg1"/>
                </a:solidFill>
                <a:latin typeface="Courier New"/>
                <a:cs typeface="Courier New"/>
              </a:rPr>
              <a:t>(true)</a:t>
            </a:r>
            <a:r>
              <a:rPr lang="en-US" dirty="0" smtClean="0">
                <a:solidFill>
                  <a:schemeClr val="bg1"/>
                </a:solidFill>
                <a:latin typeface="Courier New"/>
                <a:cs typeface="Courier New"/>
              </a:rPr>
              <a:t>;</a:t>
            </a:r>
          </a:p>
          <a:p>
            <a:r>
              <a:rPr lang="en-US" dirty="0" err="1" smtClean="0">
                <a:solidFill>
                  <a:schemeClr val="bg1"/>
                </a:solidFill>
                <a:latin typeface="Courier New"/>
                <a:cs typeface="Courier New"/>
              </a:rPr>
              <a:t>DocumentFragment</a:t>
            </a:r>
            <a:r>
              <a:rPr lang="en-US" dirty="0" smtClean="0">
                <a:solidFill>
                  <a:schemeClr val="bg1"/>
                </a:solidFill>
                <a:latin typeface="Courier New"/>
                <a:cs typeface="Courier New"/>
              </a:rPr>
              <a:t>&lt;Mutation&gt; result = bucket</a:t>
            </a:r>
            <a:endParaRPr lang="en-US" dirty="0">
              <a:solidFill>
                <a:schemeClr val="bg1"/>
              </a:solidFill>
              <a:latin typeface="Courier New"/>
              <a:cs typeface="Courier New"/>
            </a:endParaRPr>
          </a:p>
          <a:p>
            <a:r>
              <a:rPr lang="en-US" dirty="0">
                <a:solidFill>
                  <a:schemeClr val="bg1"/>
                </a:solidFill>
                <a:latin typeface="Courier New"/>
                <a:cs typeface="Courier New"/>
              </a:rPr>
              <a:t>    .</a:t>
            </a:r>
            <a:r>
              <a:rPr lang="en-US" dirty="0" err="1">
                <a:solidFill>
                  <a:schemeClr val="bg1"/>
                </a:solidFill>
                <a:latin typeface="Courier New"/>
                <a:cs typeface="Courier New"/>
              </a:rPr>
              <a:t>mutateIn</a:t>
            </a:r>
            <a:r>
              <a:rPr lang="en-US" dirty="0" smtClean="0">
                <a:solidFill>
                  <a:schemeClr val="bg1"/>
                </a:solidFill>
                <a:latin typeface="Courier New"/>
                <a:cs typeface="Courier New"/>
              </a:rPr>
              <a:t>(”</a:t>
            </a:r>
            <a:r>
              <a:rPr lang="en-US" dirty="0" err="1" smtClean="0">
                <a:solidFill>
                  <a:schemeClr val="bg1"/>
                </a:solidFill>
                <a:latin typeface="Courier New"/>
                <a:cs typeface="Courier New"/>
              </a:rPr>
              <a:t>nraboy</a:t>
            </a:r>
            <a:r>
              <a:rPr lang="en-US" dirty="0" smtClean="0">
                <a:solidFill>
                  <a:schemeClr val="bg1"/>
                </a:solidFill>
                <a:latin typeface="Courier New"/>
                <a:cs typeface="Courier New"/>
              </a:rPr>
              <a:t>"</a:t>
            </a:r>
            <a:r>
              <a:rPr lang="en-US" dirty="0">
                <a:solidFill>
                  <a:schemeClr val="bg1"/>
                </a:solidFill>
                <a:latin typeface="Courier New"/>
                <a:cs typeface="Courier New"/>
              </a:rPr>
              <a:t>)</a:t>
            </a:r>
          </a:p>
          <a:p>
            <a:r>
              <a:rPr lang="en-US" dirty="0">
                <a:solidFill>
                  <a:schemeClr val="bg1"/>
                </a:solidFill>
                <a:latin typeface="Courier New"/>
                <a:cs typeface="Courier New"/>
              </a:rPr>
              <a:t>    .replace</a:t>
            </a:r>
            <a:r>
              <a:rPr lang="en-US" dirty="0" smtClean="0">
                <a:solidFill>
                  <a:schemeClr val="bg1"/>
                </a:solidFill>
                <a:latin typeface="Courier New"/>
                <a:cs typeface="Courier New"/>
              </a:rPr>
              <a:t>(”</a:t>
            </a:r>
            <a:r>
              <a:rPr lang="en-US" dirty="0" err="1" smtClean="0">
                <a:solidFill>
                  <a:schemeClr val="bg1"/>
                </a:solidFill>
                <a:latin typeface="Courier New"/>
                <a:cs typeface="Courier New"/>
              </a:rPr>
              <a:t>profile.firstname</a:t>
            </a:r>
            <a:r>
              <a:rPr lang="en-US" dirty="0" smtClean="0">
                <a:solidFill>
                  <a:schemeClr val="bg1"/>
                </a:solidFill>
                <a:latin typeface="Courier New"/>
                <a:cs typeface="Courier New"/>
              </a:rPr>
              <a:t>"</a:t>
            </a:r>
            <a:r>
              <a:rPr lang="en-US" dirty="0">
                <a:solidFill>
                  <a:schemeClr val="bg1"/>
                </a:solidFill>
                <a:latin typeface="Courier New"/>
                <a:cs typeface="Courier New"/>
              </a:rPr>
              <a:t>, </a:t>
            </a:r>
            <a:r>
              <a:rPr lang="en-US" dirty="0" smtClean="0">
                <a:solidFill>
                  <a:schemeClr val="bg1"/>
                </a:solidFill>
                <a:latin typeface="Courier New"/>
                <a:cs typeface="Courier New"/>
              </a:rPr>
              <a:t>”Nic"</a:t>
            </a:r>
            <a:r>
              <a:rPr lang="en-US" dirty="0">
                <a:solidFill>
                  <a:schemeClr val="bg1"/>
                </a:solidFill>
                <a:latin typeface="Courier New"/>
                <a:cs typeface="Courier New"/>
              </a:rPr>
              <a:t>)</a:t>
            </a:r>
          </a:p>
          <a:p>
            <a:r>
              <a:rPr lang="en-US" dirty="0" smtClean="0">
                <a:solidFill>
                  <a:schemeClr val="bg1"/>
                </a:solidFill>
                <a:latin typeface="Courier New"/>
                <a:cs typeface="Courier New"/>
              </a:rPr>
              <a:t>    .</a:t>
            </a:r>
            <a:r>
              <a:rPr lang="en-US" dirty="0">
                <a:solidFill>
                  <a:schemeClr val="bg1"/>
                </a:solidFill>
                <a:latin typeface="Courier New"/>
                <a:cs typeface="Courier New"/>
              </a:rPr>
              <a:t>insert</a:t>
            </a:r>
            <a:r>
              <a:rPr lang="en-US" dirty="0" smtClean="0">
                <a:solidFill>
                  <a:schemeClr val="bg1"/>
                </a:solidFill>
                <a:latin typeface="Courier New"/>
                <a:cs typeface="Courier New"/>
              </a:rPr>
              <a:t>(”</a:t>
            </a:r>
            <a:r>
              <a:rPr lang="en-US" dirty="0" err="1" smtClean="0">
                <a:solidFill>
                  <a:schemeClr val="bg1"/>
                </a:solidFill>
                <a:latin typeface="Courier New"/>
                <a:cs typeface="Courier New"/>
              </a:rPr>
              <a:t>profile.gender</a:t>
            </a:r>
            <a:r>
              <a:rPr lang="en-US" dirty="0" smtClean="0">
                <a:solidFill>
                  <a:schemeClr val="bg1"/>
                </a:solidFill>
                <a:latin typeface="Courier New"/>
                <a:cs typeface="Courier New"/>
              </a:rPr>
              <a:t>"</a:t>
            </a:r>
            <a:r>
              <a:rPr lang="en-US" dirty="0">
                <a:solidFill>
                  <a:schemeClr val="bg1"/>
                </a:solidFill>
                <a:latin typeface="Courier New"/>
                <a:cs typeface="Courier New"/>
              </a:rPr>
              <a:t>, </a:t>
            </a:r>
            <a:r>
              <a:rPr lang="en-US" dirty="0" smtClean="0">
                <a:solidFill>
                  <a:schemeClr val="bg1"/>
                </a:solidFill>
                <a:latin typeface="Courier New"/>
                <a:cs typeface="Courier New"/>
              </a:rPr>
              <a:t>”Male"</a:t>
            </a:r>
            <a:r>
              <a:rPr lang="en-US" dirty="0">
                <a:solidFill>
                  <a:schemeClr val="bg1"/>
                </a:solidFill>
                <a:latin typeface="Courier New"/>
                <a:cs typeface="Courier New"/>
              </a:rPr>
              <a:t>, </a:t>
            </a:r>
            <a:r>
              <a:rPr lang="en-US" dirty="0" smtClean="0">
                <a:solidFill>
                  <a:schemeClr val="bg1"/>
                </a:solidFill>
                <a:latin typeface="Courier New"/>
                <a:cs typeface="Courier New"/>
              </a:rPr>
              <a:t>builder)</a:t>
            </a:r>
            <a:endParaRPr lang="en-US" dirty="0">
              <a:solidFill>
                <a:schemeClr val="bg1"/>
              </a:solidFill>
              <a:latin typeface="Courier New"/>
              <a:cs typeface="Courier New"/>
            </a:endParaRPr>
          </a:p>
          <a:p>
            <a:r>
              <a:rPr lang="en-US" dirty="0" smtClean="0">
                <a:solidFill>
                  <a:schemeClr val="bg1"/>
                </a:solidFill>
                <a:latin typeface="Courier New"/>
                <a:cs typeface="Courier New"/>
              </a:rPr>
              <a:t>    .</a:t>
            </a:r>
            <a:r>
              <a:rPr lang="en-US" dirty="0">
                <a:solidFill>
                  <a:schemeClr val="bg1"/>
                </a:solidFill>
                <a:latin typeface="Courier New"/>
                <a:cs typeface="Courier New"/>
              </a:rPr>
              <a:t>remove</a:t>
            </a:r>
            <a:r>
              <a:rPr lang="en-US" dirty="0" smtClean="0">
                <a:solidFill>
                  <a:schemeClr val="bg1"/>
                </a:solidFill>
                <a:latin typeface="Courier New"/>
                <a:cs typeface="Courier New"/>
              </a:rPr>
              <a:t>(”data"</a:t>
            </a:r>
            <a:r>
              <a:rPr lang="en-US" dirty="0">
                <a:solidFill>
                  <a:schemeClr val="bg1"/>
                </a:solidFill>
                <a:latin typeface="Courier New"/>
                <a:cs typeface="Courier New"/>
              </a:rPr>
              <a:t>)</a:t>
            </a:r>
          </a:p>
          <a:p>
            <a:r>
              <a:rPr lang="en-US" dirty="0">
                <a:solidFill>
                  <a:schemeClr val="bg1"/>
                </a:solidFill>
                <a:latin typeface="Courier New"/>
                <a:cs typeface="Courier New"/>
              </a:rPr>
              <a:t>    .</a:t>
            </a:r>
            <a:r>
              <a:rPr lang="en-US" dirty="0" err="1">
                <a:solidFill>
                  <a:schemeClr val="bg1"/>
                </a:solidFill>
                <a:latin typeface="Courier New"/>
                <a:cs typeface="Courier New"/>
              </a:rPr>
              <a:t>withDurability</a:t>
            </a:r>
            <a:r>
              <a:rPr lang="en-US" dirty="0">
                <a:solidFill>
                  <a:schemeClr val="bg1"/>
                </a:solidFill>
                <a:latin typeface="Courier New"/>
                <a:cs typeface="Courier New"/>
              </a:rPr>
              <a:t>(</a:t>
            </a:r>
            <a:r>
              <a:rPr lang="en-US" dirty="0" err="1">
                <a:solidFill>
                  <a:schemeClr val="bg1"/>
                </a:solidFill>
                <a:latin typeface="Courier New"/>
                <a:cs typeface="Courier New"/>
              </a:rPr>
              <a:t>PersistTo.MASTER</a:t>
            </a:r>
            <a:r>
              <a:rPr lang="en-US" dirty="0">
                <a:solidFill>
                  <a:schemeClr val="bg1"/>
                </a:solidFill>
                <a:latin typeface="Courier New"/>
                <a:cs typeface="Courier New"/>
              </a:rPr>
              <a:t>, </a:t>
            </a:r>
            <a:r>
              <a:rPr lang="en-US" dirty="0" err="1">
                <a:solidFill>
                  <a:schemeClr val="bg1"/>
                </a:solidFill>
                <a:latin typeface="Courier New"/>
                <a:cs typeface="Courier New"/>
              </a:rPr>
              <a:t>ReplicateTo.NONE</a:t>
            </a:r>
            <a:r>
              <a:rPr lang="en-US" dirty="0">
                <a:solidFill>
                  <a:schemeClr val="bg1"/>
                </a:solidFill>
                <a:latin typeface="Courier New"/>
                <a:cs typeface="Courier New"/>
              </a:rPr>
              <a:t>)</a:t>
            </a:r>
          </a:p>
          <a:p>
            <a:r>
              <a:rPr lang="en-US" dirty="0" smtClean="0">
                <a:solidFill>
                  <a:schemeClr val="bg1"/>
                </a:solidFill>
                <a:latin typeface="Courier New"/>
                <a:cs typeface="Courier New"/>
              </a:rPr>
              <a:t>    .</a:t>
            </a:r>
            <a:r>
              <a:rPr lang="en-US" dirty="0">
                <a:solidFill>
                  <a:schemeClr val="bg1"/>
                </a:solidFill>
                <a:latin typeface="Courier New"/>
                <a:cs typeface="Courier New"/>
              </a:rPr>
              <a:t>execute();</a:t>
            </a:r>
          </a:p>
        </p:txBody>
      </p:sp>
    </p:spTree>
    <p:extLst>
      <p:ext uri="{BB962C8B-B14F-4D97-AF65-F5344CB8AC3E}">
        <p14:creationId xmlns:p14="http://schemas.microsoft.com/office/powerpoint/2010/main" val="341527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Data Structures</a:t>
            </a:r>
            <a:endParaRPr lang="en-US" dirty="0"/>
          </a:p>
        </p:txBody>
      </p:sp>
      <p:sp>
        <p:nvSpPr>
          <p:cNvPr id="4" name="TextBox 3"/>
          <p:cNvSpPr txBox="1"/>
          <p:nvPr/>
        </p:nvSpPr>
        <p:spPr>
          <a:xfrm>
            <a:off x="398323" y="1360741"/>
            <a:ext cx="11476194" cy="2030247"/>
          </a:xfrm>
          <a:prstGeom prst="rect">
            <a:avLst/>
          </a:prstGeom>
          <a:solidFill>
            <a:schemeClr val="tx1">
              <a:lumMod val="85000"/>
              <a:lumOff val="15000"/>
            </a:schemeClr>
          </a:solidFill>
        </p:spPr>
        <p:txBody>
          <a:bodyPr wrap="square" rtlCol="0">
            <a:spAutoFit/>
          </a:bodyPr>
          <a:lstStyle/>
          <a:p>
            <a:r>
              <a:rPr lang="en-US" dirty="0" err="1">
                <a:solidFill>
                  <a:schemeClr val="bg1"/>
                </a:solidFill>
                <a:latin typeface="Courier New"/>
                <a:cs typeface="Courier New"/>
              </a:rPr>
              <a:t>bucket.mapAdd</a:t>
            </a:r>
            <a:r>
              <a:rPr lang="en-US" dirty="0" smtClean="0">
                <a:solidFill>
                  <a:schemeClr val="bg1"/>
                </a:solidFill>
                <a:latin typeface="Courier New"/>
                <a:cs typeface="Courier New"/>
              </a:rPr>
              <a:t>(</a:t>
            </a:r>
          </a:p>
          <a:p>
            <a:r>
              <a:rPr lang="en-US" dirty="0">
                <a:solidFill>
                  <a:schemeClr val="bg1"/>
                </a:solidFill>
                <a:latin typeface="Courier New"/>
                <a:cs typeface="Courier New"/>
              </a:rPr>
              <a:t> </a:t>
            </a:r>
            <a:r>
              <a:rPr lang="en-US" dirty="0" smtClean="0">
                <a:solidFill>
                  <a:schemeClr val="bg1"/>
                </a:solidFill>
                <a:latin typeface="Courier New"/>
                <a:cs typeface="Courier New"/>
              </a:rPr>
              <a:t>   “</a:t>
            </a:r>
            <a:r>
              <a:rPr lang="en-US" dirty="0" err="1" smtClean="0">
                <a:solidFill>
                  <a:schemeClr val="bg1"/>
                </a:solidFill>
                <a:latin typeface="Courier New"/>
                <a:cs typeface="Courier New"/>
              </a:rPr>
              <a:t>nraboy</a:t>
            </a:r>
            <a:r>
              <a:rPr lang="en-US" dirty="0" smtClean="0">
                <a:solidFill>
                  <a:schemeClr val="bg1"/>
                </a:solidFill>
                <a:latin typeface="Courier New"/>
                <a:cs typeface="Courier New"/>
              </a:rPr>
              <a:t>”, </a:t>
            </a:r>
          </a:p>
          <a:p>
            <a:r>
              <a:rPr lang="en-US" dirty="0">
                <a:solidFill>
                  <a:schemeClr val="bg1"/>
                </a:solidFill>
                <a:latin typeface="Courier New"/>
                <a:cs typeface="Courier New"/>
              </a:rPr>
              <a:t> </a:t>
            </a:r>
            <a:r>
              <a:rPr lang="en-US" dirty="0" smtClean="0">
                <a:solidFill>
                  <a:schemeClr val="bg1"/>
                </a:solidFill>
                <a:latin typeface="Courier New"/>
                <a:cs typeface="Courier New"/>
              </a:rPr>
              <a:t>   “name”, </a:t>
            </a:r>
          </a:p>
          <a:p>
            <a:r>
              <a:rPr lang="en-US" dirty="0">
                <a:solidFill>
                  <a:schemeClr val="bg1"/>
                </a:solidFill>
                <a:latin typeface="Courier New"/>
                <a:cs typeface="Courier New"/>
              </a:rPr>
              <a:t> </a:t>
            </a:r>
            <a:r>
              <a:rPr lang="en-US" dirty="0" smtClean="0">
                <a:solidFill>
                  <a:schemeClr val="bg1"/>
                </a:solidFill>
                <a:latin typeface="Courier New"/>
                <a:cs typeface="Courier New"/>
              </a:rPr>
              <a:t>   “Nic Raboy”, </a:t>
            </a:r>
          </a:p>
          <a:p>
            <a:r>
              <a:rPr lang="en-US" dirty="0">
                <a:solidFill>
                  <a:schemeClr val="bg1"/>
                </a:solidFill>
                <a:latin typeface="Courier New"/>
                <a:cs typeface="Courier New"/>
              </a:rPr>
              <a:t> </a:t>
            </a:r>
            <a:r>
              <a:rPr lang="en-US" dirty="0" smtClean="0">
                <a:solidFill>
                  <a:schemeClr val="bg1"/>
                </a:solidFill>
                <a:latin typeface="Courier New"/>
                <a:cs typeface="Courier New"/>
              </a:rPr>
              <a:t>   {</a:t>
            </a:r>
            <a:r>
              <a:rPr lang="en-US" dirty="0">
                <a:solidFill>
                  <a:schemeClr val="bg1"/>
                </a:solidFill>
                <a:latin typeface="Courier New"/>
                <a:cs typeface="Courier New"/>
              </a:rPr>
              <a:t>create: true}</a:t>
            </a:r>
            <a:r>
              <a:rPr lang="en-US" dirty="0" smtClean="0">
                <a:solidFill>
                  <a:schemeClr val="bg1"/>
                </a:solidFill>
                <a:latin typeface="Courier New"/>
                <a:cs typeface="Courier New"/>
              </a:rPr>
              <a:t>,</a:t>
            </a:r>
          </a:p>
          <a:p>
            <a:r>
              <a:rPr lang="en-US" dirty="0">
                <a:solidFill>
                  <a:schemeClr val="bg1"/>
                </a:solidFill>
                <a:latin typeface="Courier New"/>
                <a:cs typeface="Courier New"/>
              </a:rPr>
              <a:t> </a:t>
            </a:r>
            <a:r>
              <a:rPr lang="en-US" dirty="0" smtClean="0">
                <a:solidFill>
                  <a:schemeClr val="bg1"/>
                </a:solidFill>
                <a:latin typeface="Courier New"/>
                <a:cs typeface="Courier New"/>
              </a:rPr>
              <a:t>   (error, </a:t>
            </a:r>
            <a:r>
              <a:rPr lang="en-US" dirty="0">
                <a:solidFill>
                  <a:schemeClr val="bg1"/>
                </a:solidFill>
                <a:latin typeface="Courier New"/>
                <a:cs typeface="Courier New"/>
              </a:rPr>
              <a:t>result</a:t>
            </a:r>
            <a:r>
              <a:rPr lang="en-US" dirty="0" smtClean="0">
                <a:solidFill>
                  <a:schemeClr val="bg1"/>
                </a:solidFill>
                <a:latin typeface="Courier New"/>
                <a:cs typeface="Courier New"/>
              </a:rPr>
              <a:t>) =&gt; </a:t>
            </a:r>
            <a:r>
              <a:rPr lang="en-US" dirty="0">
                <a:solidFill>
                  <a:schemeClr val="bg1"/>
                </a:solidFill>
                <a:latin typeface="Courier New"/>
                <a:cs typeface="Courier New"/>
              </a:rPr>
              <a:t>{</a:t>
            </a:r>
            <a:r>
              <a:rPr lang="en-US" dirty="0" smtClean="0">
                <a:solidFill>
                  <a:schemeClr val="bg1"/>
                </a:solidFill>
                <a:latin typeface="Courier New"/>
                <a:cs typeface="Courier New"/>
              </a:rPr>
              <a:t>}</a:t>
            </a:r>
          </a:p>
          <a:p>
            <a:r>
              <a:rPr lang="en-US" dirty="0" smtClean="0">
                <a:solidFill>
                  <a:schemeClr val="bg1"/>
                </a:solidFill>
                <a:latin typeface="Courier New"/>
                <a:cs typeface="Courier New"/>
              </a:rPr>
              <a:t>)</a:t>
            </a:r>
            <a:r>
              <a:rPr lang="en-US" dirty="0">
                <a:solidFill>
                  <a:schemeClr val="bg1"/>
                </a:solidFill>
                <a:latin typeface="Courier New"/>
                <a:cs typeface="Courier New"/>
              </a:rPr>
              <a:t>;</a:t>
            </a:r>
          </a:p>
        </p:txBody>
      </p:sp>
      <p:sp>
        <p:nvSpPr>
          <p:cNvPr id="5" name="TextBox 4"/>
          <p:cNvSpPr txBox="1"/>
          <p:nvPr/>
        </p:nvSpPr>
        <p:spPr>
          <a:xfrm>
            <a:off x="398323" y="3689293"/>
            <a:ext cx="11476194" cy="2307092"/>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 </a:t>
            </a:r>
            <a:r>
              <a:rPr lang="en-US" dirty="0" err="1" smtClean="0">
                <a:solidFill>
                  <a:schemeClr val="bg1"/>
                </a:solidFill>
                <a:latin typeface="Courier New"/>
                <a:cs typeface="Courier New"/>
              </a:rPr>
              <a:t>Node.js</a:t>
            </a:r>
            <a:endParaRPr lang="en-US" dirty="0" smtClean="0">
              <a:solidFill>
                <a:schemeClr val="bg1"/>
              </a:solidFill>
              <a:latin typeface="Courier New"/>
              <a:cs typeface="Courier New"/>
            </a:endParaRPr>
          </a:p>
          <a:p>
            <a:r>
              <a:rPr lang="en-US" dirty="0" err="1">
                <a:solidFill>
                  <a:schemeClr val="bg1"/>
                </a:solidFill>
                <a:latin typeface="Courier New"/>
                <a:cs typeface="Courier New"/>
              </a:rPr>
              <a:t>bucket.mutateIn</a:t>
            </a:r>
            <a:r>
              <a:rPr lang="en-US" dirty="0">
                <a:solidFill>
                  <a:schemeClr val="bg1"/>
                </a:solidFill>
                <a:latin typeface="Courier New"/>
                <a:cs typeface="Courier New"/>
              </a:rPr>
              <a:t>("</a:t>
            </a:r>
            <a:r>
              <a:rPr lang="en-US" dirty="0" err="1">
                <a:solidFill>
                  <a:schemeClr val="bg1"/>
                </a:solidFill>
                <a:latin typeface="Courier New"/>
                <a:cs typeface="Courier New"/>
              </a:rPr>
              <a:t>nraboy</a:t>
            </a:r>
            <a:r>
              <a:rPr lang="en-US" dirty="0">
                <a:solidFill>
                  <a:schemeClr val="bg1"/>
                </a:solidFill>
                <a:latin typeface="Courier New"/>
                <a:cs typeface="Courier New"/>
              </a:rPr>
              <a:t>", 0, 0).</a:t>
            </a:r>
            <a:r>
              <a:rPr lang="en-US" dirty="0" err="1">
                <a:solidFill>
                  <a:schemeClr val="bg1"/>
                </a:solidFill>
                <a:latin typeface="Courier New"/>
                <a:cs typeface="Courier New"/>
              </a:rPr>
              <a:t>upsert</a:t>
            </a:r>
            <a:r>
              <a:rPr lang="en-US" dirty="0" smtClean="0">
                <a:solidFill>
                  <a:schemeClr val="bg1"/>
                </a:solidFill>
                <a:latin typeface="Courier New"/>
                <a:cs typeface="Courier New"/>
              </a:rPr>
              <a:t>(”name"</a:t>
            </a:r>
            <a:r>
              <a:rPr lang="en-US" dirty="0">
                <a:solidFill>
                  <a:schemeClr val="bg1"/>
                </a:solidFill>
                <a:latin typeface="Courier New"/>
                <a:cs typeface="Courier New"/>
              </a:rPr>
              <a:t>, </a:t>
            </a:r>
            <a:r>
              <a:rPr lang="en-US" dirty="0" smtClean="0">
                <a:solidFill>
                  <a:schemeClr val="bg1"/>
                </a:solidFill>
                <a:latin typeface="Courier New"/>
                <a:cs typeface="Courier New"/>
              </a:rPr>
              <a:t>”Nic Raboy”)</a:t>
            </a:r>
          </a:p>
          <a:p>
            <a:r>
              <a:rPr lang="en-US" dirty="0" smtClean="0">
                <a:solidFill>
                  <a:schemeClr val="bg1"/>
                </a:solidFill>
                <a:latin typeface="Courier New"/>
                <a:cs typeface="Courier New"/>
              </a:rPr>
              <a:t>.</a:t>
            </a:r>
            <a:r>
              <a:rPr lang="en-US" dirty="0">
                <a:solidFill>
                  <a:schemeClr val="bg1"/>
                </a:solidFill>
                <a:latin typeface="Courier New"/>
                <a:cs typeface="Courier New"/>
              </a:rPr>
              <a:t>execute((error, result) =&gt; {</a:t>
            </a:r>
          </a:p>
          <a:p>
            <a:r>
              <a:rPr lang="en-US" dirty="0">
                <a:solidFill>
                  <a:schemeClr val="bg1"/>
                </a:solidFill>
                <a:latin typeface="Courier New"/>
                <a:cs typeface="Courier New"/>
              </a:rPr>
              <a:t>    if(error) {</a:t>
            </a:r>
          </a:p>
          <a:p>
            <a:r>
              <a:rPr lang="en-US" dirty="0">
                <a:solidFill>
                  <a:schemeClr val="bg1"/>
                </a:solidFill>
                <a:latin typeface="Courier New"/>
                <a:cs typeface="Courier New"/>
              </a:rPr>
              <a:t>        throw error;</a:t>
            </a:r>
          </a:p>
          <a:p>
            <a:r>
              <a:rPr lang="en-US" dirty="0">
                <a:solidFill>
                  <a:schemeClr val="bg1"/>
                </a:solidFill>
                <a:latin typeface="Courier New"/>
                <a:cs typeface="Courier New"/>
              </a:rPr>
              <a:t>    }</a:t>
            </a:r>
          </a:p>
          <a:p>
            <a:r>
              <a:rPr lang="en-US" dirty="0">
                <a:solidFill>
                  <a:schemeClr val="bg1"/>
                </a:solidFill>
                <a:latin typeface="Courier New"/>
                <a:cs typeface="Courier New"/>
              </a:rPr>
              <a:t>    </a:t>
            </a:r>
            <a:r>
              <a:rPr lang="en-US" dirty="0" err="1" smtClean="0">
                <a:solidFill>
                  <a:schemeClr val="bg1"/>
                </a:solidFill>
                <a:latin typeface="Courier New"/>
                <a:cs typeface="Courier New"/>
              </a:rPr>
              <a:t>console.dir</a:t>
            </a:r>
            <a:r>
              <a:rPr lang="en-US" dirty="0" smtClean="0">
                <a:solidFill>
                  <a:schemeClr val="bg1"/>
                </a:solidFill>
                <a:latin typeface="Courier New"/>
                <a:cs typeface="Courier New"/>
              </a:rPr>
              <a:t>(result);</a:t>
            </a:r>
            <a:endParaRPr lang="en-US" dirty="0">
              <a:solidFill>
                <a:schemeClr val="bg1"/>
              </a:solidFill>
              <a:latin typeface="Courier New"/>
              <a:cs typeface="Courier New"/>
            </a:endParaRPr>
          </a:p>
          <a:p>
            <a:r>
              <a:rPr lang="en-US" dirty="0">
                <a:solidFill>
                  <a:schemeClr val="bg1"/>
                </a:solidFill>
                <a:latin typeface="Courier New"/>
                <a:cs typeface="Courier New"/>
              </a:rPr>
              <a:t>});</a:t>
            </a:r>
          </a:p>
        </p:txBody>
      </p:sp>
    </p:spTree>
    <p:extLst>
      <p:ext uri="{BB962C8B-B14F-4D97-AF65-F5344CB8AC3E}">
        <p14:creationId xmlns:p14="http://schemas.microsoft.com/office/powerpoint/2010/main" val="159630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385" y="2455114"/>
            <a:ext cx="9701231" cy="1325563"/>
          </a:xfrm>
        </p:spPr>
        <p:txBody>
          <a:bodyPr/>
          <a:lstStyle/>
          <a:p>
            <a:pPr algn="ctr"/>
            <a:r>
              <a:rPr lang="en-US" dirty="0" smtClean="0"/>
              <a:t>Full Text Search</a:t>
            </a:r>
            <a:endParaRPr lang="en-US" dirty="0"/>
          </a:p>
        </p:txBody>
      </p:sp>
    </p:spTree>
    <p:extLst>
      <p:ext uri="{BB962C8B-B14F-4D97-AF65-F5344CB8AC3E}">
        <p14:creationId xmlns:p14="http://schemas.microsoft.com/office/powerpoint/2010/main" val="272001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Installing Couchbase</a:t>
            </a:r>
            <a:endParaRPr lang="en-US" dirty="0"/>
          </a:p>
        </p:txBody>
      </p:sp>
      <p:pic>
        <p:nvPicPr>
          <p:cNvPr id="3" name="Picture 2" descr="couchbase-install-p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8"/>
            <a:ext cx="12192000" cy="5213453"/>
          </a:xfrm>
          <a:prstGeom prst="rect">
            <a:avLst/>
          </a:prstGeom>
        </p:spPr>
      </p:pic>
    </p:spTree>
    <p:extLst>
      <p:ext uri="{BB962C8B-B14F-4D97-AF65-F5344CB8AC3E}">
        <p14:creationId xmlns:p14="http://schemas.microsoft.com/office/powerpoint/2010/main" val="251768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Plan </a:t>
            </a:r>
            <a:r>
              <a:rPr lang="mr-IN" dirty="0" smtClean="0"/>
              <a:t>–</a:t>
            </a:r>
            <a:r>
              <a:rPr lang="en-US" dirty="0" smtClean="0"/>
              <a:t> Full Text Search</a:t>
            </a:r>
            <a:endParaRPr lang="en-US" dirty="0"/>
          </a:p>
        </p:txBody>
      </p:sp>
      <p:sp>
        <p:nvSpPr>
          <p:cNvPr id="7" name="Text Placeholder 6"/>
          <p:cNvSpPr>
            <a:spLocks noGrp="1"/>
          </p:cNvSpPr>
          <p:nvPr>
            <p:ph type="body" sz="quarter" idx="14"/>
          </p:nvPr>
        </p:nvSpPr>
        <p:spPr/>
        <p:txBody>
          <a:bodyPr/>
          <a:lstStyle/>
          <a:p>
            <a:r>
              <a:rPr lang="en-US" dirty="0" smtClean="0"/>
              <a:t>Create Full Text Search Indexes</a:t>
            </a:r>
          </a:p>
          <a:p>
            <a:r>
              <a:rPr lang="en-US" dirty="0" smtClean="0"/>
              <a:t>Query for Data within a Document</a:t>
            </a:r>
          </a:p>
          <a:p>
            <a:r>
              <a:rPr lang="en-US" dirty="0" smtClean="0"/>
              <a:t>Apply Fuzziness Factors</a:t>
            </a:r>
          </a:p>
        </p:txBody>
      </p:sp>
    </p:spTree>
    <p:extLst>
      <p:ext uri="{BB962C8B-B14F-4D97-AF65-F5344CB8AC3E}">
        <p14:creationId xmlns:p14="http://schemas.microsoft.com/office/powerpoint/2010/main" val="414925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Full Text Search Indexes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8"/>
            <a:ext cx="12191999" cy="4055533"/>
          </a:xfrm>
          <a:prstGeom prst="rect">
            <a:avLst/>
          </a:prstGeom>
        </p:spPr>
      </p:pic>
    </p:spTree>
    <p:extLst>
      <p:ext uri="{BB962C8B-B14F-4D97-AF65-F5344CB8AC3E}">
        <p14:creationId xmlns:p14="http://schemas.microsoft.com/office/powerpoint/2010/main" val="299895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Full Text Search Indexes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7"/>
            <a:ext cx="12192000" cy="5134823"/>
          </a:xfrm>
          <a:prstGeom prst="rect">
            <a:avLst/>
          </a:prstGeom>
        </p:spPr>
      </p:pic>
    </p:spTree>
    <p:extLst>
      <p:ext uri="{BB962C8B-B14F-4D97-AF65-F5344CB8AC3E}">
        <p14:creationId xmlns:p14="http://schemas.microsoft.com/office/powerpoint/2010/main" val="171645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normAutofit/>
          </a:bodyPr>
          <a:lstStyle/>
          <a:p>
            <a:r>
              <a:rPr lang="en-US" dirty="0" smtClean="0"/>
              <a:t>Full Text Search</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8"/>
            <a:ext cx="12192000" cy="4131733"/>
          </a:xfrm>
          <a:prstGeom prst="rect">
            <a:avLst/>
          </a:prstGeom>
        </p:spPr>
      </p:pic>
    </p:spTree>
    <p:extLst>
      <p:ext uri="{BB962C8B-B14F-4D97-AF65-F5344CB8AC3E}">
        <p14:creationId xmlns:p14="http://schemas.microsoft.com/office/powerpoint/2010/main" val="301181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normAutofit/>
          </a:bodyPr>
          <a:lstStyle/>
          <a:p>
            <a:r>
              <a:rPr lang="en-US" dirty="0" smtClean="0"/>
              <a:t>Full Text Search with Fuzziness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8"/>
            <a:ext cx="12192000" cy="4064000"/>
          </a:xfrm>
          <a:prstGeom prst="rect">
            <a:avLst/>
          </a:prstGeom>
        </p:spPr>
      </p:pic>
    </p:spTree>
    <p:extLst>
      <p:ext uri="{BB962C8B-B14F-4D97-AF65-F5344CB8AC3E}">
        <p14:creationId xmlns:p14="http://schemas.microsoft.com/office/powerpoint/2010/main" val="261088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normAutofit/>
          </a:bodyPr>
          <a:lstStyle/>
          <a:p>
            <a:r>
              <a:rPr lang="en-US" dirty="0" smtClean="0"/>
              <a:t>Full Text Search with Fuzziness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8"/>
            <a:ext cx="12192000" cy="4165600"/>
          </a:xfrm>
          <a:prstGeom prst="rect">
            <a:avLst/>
          </a:prstGeom>
        </p:spPr>
      </p:pic>
    </p:spTree>
    <p:extLst>
      <p:ext uri="{BB962C8B-B14F-4D97-AF65-F5344CB8AC3E}">
        <p14:creationId xmlns:p14="http://schemas.microsoft.com/office/powerpoint/2010/main" val="367453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Types of Full Text Search Queries</a:t>
            </a:r>
            <a:endParaRPr lang="en-US" dirty="0"/>
          </a:p>
        </p:txBody>
      </p:sp>
      <p:sp>
        <p:nvSpPr>
          <p:cNvPr id="7" name="Text Placeholder 6"/>
          <p:cNvSpPr>
            <a:spLocks noGrp="1"/>
          </p:cNvSpPr>
          <p:nvPr>
            <p:ph type="body" sz="quarter" idx="14"/>
          </p:nvPr>
        </p:nvSpPr>
        <p:spPr/>
        <p:txBody>
          <a:bodyPr/>
          <a:lstStyle/>
          <a:p>
            <a:r>
              <a:rPr lang="en-US" dirty="0" smtClean="0"/>
              <a:t>Match Query</a:t>
            </a:r>
          </a:p>
          <a:p>
            <a:pPr lvl="1"/>
            <a:r>
              <a:rPr lang="en-US" dirty="0"/>
              <a:t>A match query analyzes the input text and uses that analyzed text to query the index. An attempt is made to use the same analyzer that was used when the field was indexed.</a:t>
            </a:r>
            <a:endParaRPr lang="en-US" dirty="0" smtClean="0"/>
          </a:p>
          <a:p>
            <a:r>
              <a:rPr lang="en-US" dirty="0" smtClean="0"/>
              <a:t>Match Phrase Query</a:t>
            </a:r>
          </a:p>
          <a:p>
            <a:r>
              <a:rPr lang="en-US" dirty="0" smtClean="0"/>
              <a:t>Fuzzy Query</a:t>
            </a:r>
          </a:p>
          <a:p>
            <a:r>
              <a:rPr lang="en-US" dirty="0" smtClean="0"/>
              <a:t>Wildcard Query</a:t>
            </a:r>
          </a:p>
          <a:p>
            <a:r>
              <a:rPr lang="en-US" dirty="0" smtClean="0"/>
              <a:t>Conjunction Query</a:t>
            </a:r>
          </a:p>
          <a:p>
            <a:r>
              <a:rPr lang="en-US" dirty="0" smtClean="0"/>
              <a:t>Range Queries</a:t>
            </a:r>
          </a:p>
          <a:p>
            <a:r>
              <a:rPr lang="en-US" dirty="0" smtClean="0"/>
              <a:t>https</a:t>
            </a:r>
            <a:r>
              <a:rPr lang="en-US" dirty="0"/>
              <a:t>://</a:t>
            </a:r>
            <a:r>
              <a:rPr lang="en-US" dirty="0" err="1"/>
              <a:t>developer.couchbase.com</a:t>
            </a:r>
            <a:r>
              <a:rPr lang="en-US" dirty="0"/>
              <a:t>/documentation/server/current/</a:t>
            </a:r>
            <a:r>
              <a:rPr lang="en-US" dirty="0" err="1"/>
              <a:t>fts</a:t>
            </a:r>
            <a:r>
              <a:rPr lang="en-US" dirty="0"/>
              <a:t>/</a:t>
            </a:r>
            <a:r>
              <a:rPr lang="en-US" dirty="0" err="1"/>
              <a:t>fts</a:t>
            </a:r>
            <a:r>
              <a:rPr lang="en-US" dirty="0"/>
              <a:t>-query-</a:t>
            </a:r>
            <a:r>
              <a:rPr lang="en-US" dirty="0" err="1"/>
              <a:t>types.html</a:t>
            </a:r>
            <a:endParaRPr lang="en-US" dirty="0"/>
          </a:p>
        </p:txBody>
      </p:sp>
    </p:spTree>
    <p:extLst>
      <p:ext uri="{BB962C8B-B14F-4D97-AF65-F5344CB8AC3E}">
        <p14:creationId xmlns:p14="http://schemas.microsoft.com/office/powerpoint/2010/main" val="135491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 Queries</a:t>
            </a:r>
            <a:endParaRPr lang="en-US" dirty="0"/>
          </a:p>
        </p:txBody>
      </p:sp>
      <p:sp>
        <p:nvSpPr>
          <p:cNvPr id="7" name="TextBox 6"/>
          <p:cNvSpPr txBox="1"/>
          <p:nvPr/>
        </p:nvSpPr>
        <p:spPr>
          <a:xfrm>
            <a:off x="398323" y="1356560"/>
            <a:ext cx="11528562" cy="1476557"/>
          </a:xfrm>
          <a:prstGeom prst="rect">
            <a:avLst/>
          </a:prstGeom>
          <a:solidFill>
            <a:schemeClr val="tx1">
              <a:lumMod val="85000"/>
              <a:lumOff val="15000"/>
            </a:schemeClr>
          </a:solidFill>
        </p:spPr>
        <p:txBody>
          <a:bodyPr wrap="square" rtlCol="0">
            <a:spAutoFit/>
          </a:bodyPr>
          <a:lstStyle/>
          <a:p>
            <a:r>
              <a:rPr lang="en-US" dirty="0">
                <a:solidFill>
                  <a:schemeClr val="bg1"/>
                </a:solidFill>
                <a:latin typeface="Courier New"/>
                <a:cs typeface="Courier New"/>
              </a:rPr>
              <a:t>// </a:t>
            </a:r>
            <a:r>
              <a:rPr lang="en-US" dirty="0" err="1">
                <a:solidFill>
                  <a:schemeClr val="bg1"/>
                </a:solidFill>
                <a:latin typeface="Courier New"/>
                <a:cs typeface="Courier New"/>
              </a:rPr>
              <a:t>Node.js</a:t>
            </a:r>
            <a:endParaRPr lang="en-US" dirty="0">
              <a:solidFill>
                <a:schemeClr val="bg1"/>
              </a:solidFill>
              <a:latin typeface="Courier New"/>
              <a:cs typeface="Courier New"/>
            </a:endParaRPr>
          </a:p>
          <a:p>
            <a:r>
              <a:rPr lang="en-US" dirty="0" err="1">
                <a:solidFill>
                  <a:schemeClr val="bg1"/>
                </a:solidFill>
                <a:latin typeface="Courier New"/>
                <a:cs typeface="Courier New"/>
              </a:rPr>
              <a:t>var</a:t>
            </a:r>
            <a:r>
              <a:rPr lang="en-US" dirty="0">
                <a:solidFill>
                  <a:schemeClr val="bg1"/>
                </a:solidFill>
                <a:latin typeface="Courier New"/>
                <a:cs typeface="Courier New"/>
              </a:rPr>
              <a:t> </a:t>
            </a:r>
            <a:r>
              <a:rPr lang="en-US" dirty="0" err="1">
                <a:solidFill>
                  <a:schemeClr val="bg1"/>
                </a:solidFill>
                <a:latin typeface="Courier New"/>
                <a:cs typeface="Courier New"/>
              </a:rPr>
              <a:t>SearchQuery</a:t>
            </a:r>
            <a:r>
              <a:rPr lang="en-US" dirty="0">
                <a:solidFill>
                  <a:schemeClr val="bg1"/>
                </a:solidFill>
                <a:latin typeface="Courier New"/>
                <a:cs typeface="Courier New"/>
              </a:rPr>
              <a:t> = </a:t>
            </a:r>
            <a:r>
              <a:rPr lang="en-US" dirty="0" err="1">
                <a:solidFill>
                  <a:schemeClr val="bg1"/>
                </a:solidFill>
                <a:latin typeface="Courier New"/>
                <a:cs typeface="Courier New"/>
              </a:rPr>
              <a:t>Couchbase.SearchQuery</a:t>
            </a:r>
            <a:r>
              <a:rPr lang="en-US" dirty="0">
                <a:solidFill>
                  <a:schemeClr val="bg1"/>
                </a:solidFill>
                <a:latin typeface="Courier New"/>
                <a:cs typeface="Courier New"/>
              </a:rPr>
              <a:t>;</a:t>
            </a:r>
          </a:p>
          <a:p>
            <a:r>
              <a:rPr lang="en-US" dirty="0" err="1">
                <a:solidFill>
                  <a:schemeClr val="bg1"/>
                </a:solidFill>
                <a:latin typeface="Courier New"/>
                <a:cs typeface="Courier New"/>
              </a:rPr>
              <a:t>var</a:t>
            </a:r>
            <a:r>
              <a:rPr lang="en-US" dirty="0">
                <a:solidFill>
                  <a:schemeClr val="bg1"/>
                </a:solidFill>
                <a:latin typeface="Courier New"/>
                <a:cs typeface="Courier New"/>
              </a:rPr>
              <a:t> query = </a:t>
            </a:r>
            <a:r>
              <a:rPr lang="en-US" dirty="0" err="1">
                <a:solidFill>
                  <a:schemeClr val="bg1"/>
                </a:solidFill>
                <a:latin typeface="Courier New"/>
                <a:cs typeface="Courier New"/>
              </a:rPr>
              <a:t>SearchQuery.new</a:t>
            </a:r>
            <a:r>
              <a:rPr lang="en-US" dirty="0" smtClean="0">
                <a:solidFill>
                  <a:schemeClr val="bg1"/>
                </a:solidFill>
                <a:latin typeface="Courier New"/>
                <a:cs typeface="Courier New"/>
              </a:rPr>
              <a:t>(”</a:t>
            </a:r>
            <a:r>
              <a:rPr lang="en-US" dirty="0" err="1" smtClean="0">
                <a:solidFill>
                  <a:schemeClr val="bg1"/>
                </a:solidFill>
                <a:latin typeface="Courier New"/>
                <a:cs typeface="Courier New"/>
              </a:rPr>
              <a:t>raboy</a:t>
            </a:r>
            <a:r>
              <a:rPr lang="en-US" dirty="0" smtClean="0">
                <a:solidFill>
                  <a:schemeClr val="bg1"/>
                </a:solidFill>
                <a:latin typeface="Courier New"/>
                <a:cs typeface="Courier New"/>
              </a:rPr>
              <a:t>-index"</a:t>
            </a:r>
            <a:r>
              <a:rPr lang="en-US" dirty="0">
                <a:solidFill>
                  <a:schemeClr val="bg1"/>
                </a:solidFill>
                <a:latin typeface="Courier New"/>
                <a:cs typeface="Courier New"/>
              </a:rPr>
              <a:t>, </a:t>
            </a:r>
            <a:r>
              <a:rPr lang="en-US" dirty="0" err="1">
                <a:solidFill>
                  <a:schemeClr val="bg1"/>
                </a:solidFill>
                <a:latin typeface="Courier New"/>
                <a:cs typeface="Courier New"/>
              </a:rPr>
              <a:t>SearchQuery.match</a:t>
            </a:r>
            <a:r>
              <a:rPr lang="en-US" dirty="0" smtClean="0">
                <a:solidFill>
                  <a:schemeClr val="bg1"/>
                </a:solidFill>
                <a:latin typeface="Courier New"/>
                <a:cs typeface="Courier New"/>
              </a:rPr>
              <a:t>(”mountain dew"</a:t>
            </a:r>
            <a:r>
              <a:rPr lang="en-US" dirty="0">
                <a:solidFill>
                  <a:schemeClr val="bg1"/>
                </a:solidFill>
                <a:latin typeface="Courier New"/>
                <a:cs typeface="Courier New"/>
              </a:rPr>
              <a:t>));</a:t>
            </a:r>
          </a:p>
          <a:p>
            <a:r>
              <a:rPr lang="en-US" dirty="0" err="1">
                <a:solidFill>
                  <a:schemeClr val="bg1"/>
                </a:solidFill>
                <a:latin typeface="Courier New"/>
                <a:cs typeface="Courier New"/>
              </a:rPr>
              <a:t>query.fields</a:t>
            </a:r>
            <a:r>
              <a:rPr lang="en-US" dirty="0">
                <a:solidFill>
                  <a:schemeClr val="bg1"/>
                </a:solidFill>
                <a:latin typeface="Courier New"/>
                <a:cs typeface="Courier New"/>
              </a:rPr>
              <a:t>(["FIELDS", "TO", "RETURN", "WITH", "PATH", "DEFINED"]);</a:t>
            </a:r>
          </a:p>
          <a:p>
            <a:r>
              <a:rPr lang="en-US" dirty="0" err="1" smtClean="0">
                <a:solidFill>
                  <a:schemeClr val="bg1"/>
                </a:solidFill>
                <a:latin typeface="Courier New"/>
                <a:cs typeface="Courier New"/>
              </a:rPr>
              <a:t>bucket.query</a:t>
            </a:r>
            <a:r>
              <a:rPr lang="en-US" dirty="0">
                <a:solidFill>
                  <a:schemeClr val="bg1"/>
                </a:solidFill>
                <a:latin typeface="Courier New"/>
                <a:cs typeface="Courier New"/>
              </a:rPr>
              <a:t>(query, callback);</a:t>
            </a:r>
            <a:endParaRPr lang="mr-IN" dirty="0">
              <a:solidFill>
                <a:schemeClr val="bg1"/>
              </a:solidFill>
              <a:latin typeface="Courier New"/>
              <a:cs typeface="Courier New"/>
            </a:endParaRPr>
          </a:p>
        </p:txBody>
      </p:sp>
      <p:sp>
        <p:nvSpPr>
          <p:cNvPr id="9" name="TextBox 8"/>
          <p:cNvSpPr txBox="1"/>
          <p:nvPr/>
        </p:nvSpPr>
        <p:spPr>
          <a:xfrm>
            <a:off x="398323" y="3089675"/>
            <a:ext cx="11528562" cy="2583936"/>
          </a:xfrm>
          <a:prstGeom prst="rect">
            <a:avLst/>
          </a:prstGeom>
          <a:solidFill>
            <a:schemeClr val="tx1">
              <a:lumMod val="85000"/>
              <a:lumOff val="15000"/>
            </a:schemeClr>
          </a:solidFill>
        </p:spPr>
        <p:txBody>
          <a:bodyPr wrap="square" rtlCol="0">
            <a:spAutoFit/>
          </a:bodyPr>
          <a:lstStyle/>
          <a:p>
            <a:r>
              <a:rPr lang="en-US" dirty="0">
                <a:solidFill>
                  <a:schemeClr val="bg1"/>
                </a:solidFill>
                <a:latin typeface="Courier New"/>
                <a:cs typeface="Courier New"/>
              </a:rPr>
              <a:t>// .NET</a:t>
            </a:r>
          </a:p>
          <a:p>
            <a:r>
              <a:rPr lang="en-US" dirty="0" err="1">
                <a:solidFill>
                  <a:schemeClr val="bg1"/>
                </a:solidFill>
                <a:latin typeface="Courier New"/>
                <a:cs typeface="Courier New"/>
              </a:rPr>
              <a:t>var</a:t>
            </a:r>
            <a:r>
              <a:rPr lang="en-US" dirty="0">
                <a:solidFill>
                  <a:schemeClr val="bg1"/>
                </a:solidFill>
                <a:latin typeface="Courier New"/>
                <a:cs typeface="Courier New"/>
              </a:rPr>
              <a:t> match = new </a:t>
            </a:r>
            <a:r>
              <a:rPr lang="en-US" dirty="0" err="1">
                <a:solidFill>
                  <a:schemeClr val="bg1"/>
                </a:solidFill>
                <a:latin typeface="Courier New"/>
                <a:cs typeface="Courier New"/>
              </a:rPr>
              <a:t>MatchQuery</a:t>
            </a:r>
            <a:r>
              <a:rPr lang="en-US" dirty="0" smtClean="0">
                <a:solidFill>
                  <a:schemeClr val="bg1"/>
                </a:solidFill>
                <a:latin typeface="Courier New"/>
                <a:cs typeface="Courier New"/>
              </a:rPr>
              <a:t>(”mountain dew"</a:t>
            </a:r>
            <a:r>
              <a:rPr lang="en-US" dirty="0">
                <a:solidFill>
                  <a:schemeClr val="bg1"/>
                </a:solidFill>
                <a:latin typeface="Courier New"/>
                <a:cs typeface="Courier New"/>
              </a:rPr>
              <a:t>);</a:t>
            </a:r>
          </a:p>
          <a:p>
            <a:r>
              <a:rPr lang="en-US" dirty="0" err="1">
                <a:solidFill>
                  <a:schemeClr val="bg1"/>
                </a:solidFill>
                <a:latin typeface="Courier New"/>
                <a:cs typeface="Courier New"/>
              </a:rPr>
              <a:t>var</a:t>
            </a:r>
            <a:r>
              <a:rPr lang="en-US" dirty="0">
                <a:solidFill>
                  <a:schemeClr val="bg1"/>
                </a:solidFill>
                <a:latin typeface="Courier New"/>
                <a:cs typeface="Courier New"/>
              </a:rPr>
              <a:t> query = new </a:t>
            </a:r>
            <a:r>
              <a:rPr lang="en-US" dirty="0" err="1">
                <a:solidFill>
                  <a:schemeClr val="bg1"/>
                </a:solidFill>
                <a:latin typeface="Courier New"/>
                <a:cs typeface="Courier New"/>
              </a:rPr>
              <a:t>SearchQuery</a:t>
            </a:r>
            <a:endParaRPr lang="en-US" dirty="0">
              <a:solidFill>
                <a:schemeClr val="bg1"/>
              </a:solidFill>
              <a:latin typeface="Courier New"/>
              <a:cs typeface="Courier New"/>
            </a:endParaRPr>
          </a:p>
          <a:p>
            <a:r>
              <a:rPr lang="en-US" dirty="0">
                <a:solidFill>
                  <a:schemeClr val="bg1"/>
                </a:solidFill>
                <a:latin typeface="Courier New"/>
                <a:cs typeface="Courier New"/>
              </a:rPr>
              <a:t>{</a:t>
            </a:r>
          </a:p>
          <a:p>
            <a:r>
              <a:rPr lang="en-US" dirty="0">
                <a:solidFill>
                  <a:schemeClr val="bg1"/>
                </a:solidFill>
                <a:latin typeface="Courier New"/>
                <a:cs typeface="Courier New"/>
              </a:rPr>
              <a:t>    Index = </a:t>
            </a:r>
            <a:r>
              <a:rPr lang="en-US" dirty="0" smtClean="0">
                <a:solidFill>
                  <a:schemeClr val="bg1"/>
                </a:solidFill>
                <a:latin typeface="Courier New"/>
                <a:cs typeface="Courier New"/>
              </a:rPr>
              <a:t>”</a:t>
            </a:r>
            <a:r>
              <a:rPr lang="en-US" dirty="0" err="1" smtClean="0">
                <a:solidFill>
                  <a:schemeClr val="bg1"/>
                </a:solidFill>
                <a:latin typeface="Courier New"/>
                <a:cs typeface="Courier New"/>
              </a:rPr>
              <a:t>raboy</a:t>
            </a:r>
            <a:r>
              <a:rPr lang="en-US" dirty="0" smtClean="0">
                <a:solidFill>
                  <a:schemeClr val="bg1"/>
                </a:solidFill>
                <a:latin typeface="Courier New"/>
                <a:cs typeface="Courier New"/>
              </a:rPr>
              <a:t>-index"</a:t>
            </a:r>
            <a:r>
              <a:rPr lang="en-US" dirty="0">
                <a:solidFill>
                  <a:schemeClr val="bg1"/>
                </a:solidFill>
                <a:latin typeface="Courier New"/>
                <a:cs typeface="Courier New"/>
              </a:rPr>
              <a:t>,</a:t>
            </a:r>
          </a:p>
          <a:p>
            <a:r>
              <a:rPr lang="en-US" dirty="0">
                <a:solidFill>
                  <a:schemeClr val="bg1"/>
                </a:solidFill>
                <a:latin typeface="Courier New"/>
                <a:cs typeface="Courier New"/>
              </a:rPr>
              <a:t>    Query = match,</a:t>
            </a:r>
          </a:p>
          <a:p>
            <a:r>
              <a:rPr lang="en-US" dirty="0">
                <a:solidFill>
                  <a:schemeClr val="bg1"/>
                </a:solidFill>
                <a:latin typeface="Courier New"/>
                <a:cs typeface="Courier New"/>
              </a:rPr>
              <a:t>    </a:t>
            </a:r>
            <a:r>
              <a:rPr lang="en-US" dirty="0" err="1">
                <a:solidFill>
                  <a:schemeClr val="bg1"/>
                </a:solidFill>
                <a:latin typeface="Courier New"/>
                <a:cs typeface="Courier New"/>
              </a:rPr>
              <a:t>SearchParams</a:t>
            </a:r>
            <a:r>
              <a:rPr lang="en-US" dirty="0">
                <a:solidFill>
                  <a:schemeClr val="bg1"/>
                </a:solidFill>
                <a:latin typeface="Courier New"/>
                <a:cs typeface="Courier New"/>
              </a:rPr>
              <a:t> = new </a:t>
            </a:r>
            <a:r>
              <a:rPr lang="en-US" dirty="0" err="1">
                <a:solidFill>
                  <a:schemeClr val="bg1"/>
                </a:solidFill>
                <a:latin typeface="Courier New"/>
                <a:cs typeface="Courier New"/>
              </a:rPr>
              <a:t>SearchParams</a:t>
            </a:r>
            <a:r>
              <a:rPr lang="en-US" dirty="0">
                <a:solidFill>
                  <a:schemeClr val="bg1"/>
                </a:solidFill>
                <a:latin typeface="Courier New"/>
                <a:cs typeface="Courier New"/>
              </a:rPr>
              <a:t>().Fields("FIELDS", "TO", "RETURN")</a:t>
            </a:r>
          </a:p>
          <a:p>
            <a:r>
              <a:rPr lang="en-US" dirty="0">
                <a:solidFill>
                  <a:schemeClr val="bg1"/>
                </a:solidFill>
                <a:latin typeface="Courier New"/>
                <a:cs typeface="Courier New"/>
              </a:rPr>
              <a:t>};</a:t>
            </a:r>
          </a:p>
          <a:p>
            <a:r>
              <a:rPr lang="en-US" dirty="0" err="1" smtClean="0">
                <a:solidFill>
                  <a:schemeClr val="bg1"/>
                </a:solidFill>
                <a:latin typeface="Courier New"/>
                <a:cs typeface="Courier New"/>
              </a:rPr>
              <a:t>var</a:t>
            </a:r>
            <a:r>
              <a:rPr lang="en-US" dirty="0" smtClean="0">
                <a:solidFill>
                  <a:schemeClr val="bg1"/>
                </a:solidFill>
                <a:latin typeface="Courier New"/>
                <a:cs typeface="Courier New"/>
              </a:rPr>
              <a:t> </a:t>
            </a:r>
            <a:r>
              <a:rPr lang="en-US" dirty="0">
                <a:solidFill>
                  <a:schemeClr val="bg1"/>
                </a:solidFill>
                <a:latin typeface="Courier New"/>
                <a:cs typeface="Courier New"/>
              </a:rPr>
              <a:t>result = await _</a:t>
            </a:r>
            <a:r>
              <a:rPr lang="en-US" dirty="0" err="1">
                <a:solidFill>
                  <a:schemeClr val="bg1"/>
                </a:solidFill>
                <a:latin typeface="Courier New"/>
                <a:cs typeface="Courier New"/>
              </a:rPr>
              <a:t>bucket.QueryAsync</a:t>
            </a:r>
            <a:r>
              <a:rPr lang="en-US" dirty="0">
                <a:solidFill>
                  <a:schemeClr val="bg1"/>
                </a:solidFill>
                <a:latin typeface="Courier New"/>
                <a:cs typeface="Courier New"/>
              </a:rPr>
              <a:t>(query);</a:t>
            </a:r>
          </a:p>
        </p:txBody>
      </p:sp>
    </p:spTree>
    <p:extLst>
      <p:ext uri="{BB962C8B-B14F-4D97-AF65-F5344CB8AC3E}">
        <p14:creationId xmlns:p14="http://schemas.microsoft.com/office/powerpoint/2010/main" val="322413190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385" y="2455114"/>
            <a:ext cx="9701231" cy="1325563"/>
          </a:xfrm>
        </p:spPr>
        <p:txBody>
          <a:bodyPr/>
          <a:lstStyle/>
          <a:p>
            <a:pPr algn="ctr"/>
            <a:r>
              <a:rPr lang="en-US" dirty="0" smtClean="0"/>
              <a:t>Common Obstacles</a:t>
            </a:r>
            <a:endParaRPr lang="en-US" dirty="0"/>
          </a:p>
        </p:txBody>
      </p:sp>
    </p:spTree>
    <p:extLst>
      <p:ext uri="{BB962C8B-B14F-4D97-AF65-F5344CB8AC3E}">
        <p14:creationId xmlns:p14="http://schemas.microsoft.com/office/powerpoint/2010/main" val="260654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Query Consistency</a:t>
            </a:r>
            <a:endParaRPr lang="en-US" dirty="0"/>
          </a:p>
        </p:txBody>
      </p:sp>
      <p:sp>
        <p:nvSpPr>
          <p:cNvPr id="2" name="Text Placeholder 1"/>
          <p:cNvSpPr>
            <a:spLocks noGrp="1"/>
          </p:cNvSpPr>
          <p:nvPr>
            <p:ph type="body" sz="quarter" idx="14"/>
          </p:nvPr>
        </p:nvSpPr>
        <p:spPr>
          <a:xfrm>
            <a:off x="398323" y="3117534"/>
            <a:ext cx="11209908" cy="622932"/>
          </a:xfrm>
        </p:spPr>
        <p:txBody>
          <a:bodyPr/>
          <a:lstStyle/>
          <a:p>
            <a:pPr marL="0" indent="0" algn="ctr">
              <a:buNone/>
            </a:pPr>
            <a:r>
              <a:rPr lang="en-US" dirty="0" smtClean="0"/>
              <a:t>Documents that have been created are not appearing in the results of a N1QL query!</a:t>
            </a:r>
            <a:endParaRPr lang="en-US" dirty="0"/>
          </a:p>
        </p:txBody>
      </p:sp>
    </p:spTree>
    <p:extLst>
      <p:ext uri="{BB962C8B-B14F-4D97-AF65-F5344CB8AC3E}">
        <p14:creationId xmlns:p14="http://schemas.microsoft.com/office/powerpoint/2010/main" val="199321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Installing Couchbase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3643"/>
            <a:ext cx="12192000" cy="5008667"/>
          </a:xfrm>
          <a:prstGeom prst="rect">
            <a:avLst/>
          </a:prstGeom>
        </p:spPr>
      </p:pic>
    </p:spTree>
    <p:extLst>
      <p:ext uri="{BB962C8B-B14F-4D97-AF65-F5344CB8AC3E}">
        <p14:creationId xmlns:p14="http://schemas.microsoft.com/office/powerpoint/2010/main" val="289154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Query Consistency</a:t>
            </a:r>
            <a:endParaRPr lang="en-US" dirty="0"/>
          </a:p>
        </p:txBody>
      </p:sp>
      <p:sp>
        <p:nvSpPr>
          <p:cNvPr id="7" name="Text Placeholder 6"/>
          <p:cNvSpPr>
            <a:spLocks noGrp="1"/>
          </p:cNvSpPr>
          <p:nvPr>
            <p:ph type="body" sz="quarter" idx="14"/>
          </p:nvPr>
        </p:nvSpPr>
        <p:spPr/>
        <p:txBody>
          <a:bodyPr/>
          <a:lstStyle/>
          <a:p>
            <a:r>
              <a:rPr lang="en-US" dirty="0" err="1" smtClean="0"/>
              <a:t>not_bounded</a:t>
            </a:r>
            <a:endParaRPr lang="en-US" dirty="0" smtClean="0"/>
          </a:p>
          <a:p>
            <a:pPr lvl="1"/>
            <a:r>
              <a:rPr lang="en-US" dirty="0" smtClean="0"/>
              <a:t>Fastest</a:t>
            </a:r>
          </a:p>
          <a:p>
            <a:pPr lvl="1"/>
            <a:r>
              <a:rPr lang="en-US" dirty="0" smtClean="0"/>
              <a:t>Returns data </a:t>
            </a:r>
            <a:r>
              <a:rPr lang="en-US" dirty="0"/>
              <a:t>that is currently indexed and accessible by the index or the </a:t>
            </a:r>
            <a:r>
              <a:rPr lang="en-US" dirty="0" smtClean="0"/>
              <a:t>view.</a:t>
            </a:r>
          </a:p>
          <a:p>
            <a:r>
              <a:rPr lang="en-US" dirty="0" err="1" smtClean="0"/>
              <a:t>at_plus</a:t>
            </a:r>
            <a:endParaRPr lang="en-US" dirty="0" smtClean="0"/>
          </a:p>
          <a:p>
            <a:pPr lvl="1"/>
            <a:r>
              <a:rPr lang="en-US" dirty="0" smtClean="0"/>
              <a:t>Fast</a:t>
            </a:r>
          </a:p>
          <a:p>
            <a:pPr lvl="1"/>
            <a:r>
              <a:rPr lang="en-US" dirty="0" smtClean="0"/>
              <a:t>A </a:t>
            </a:r>
            <a:r>
              <a:rPr lang="en-US" dirty="0"/>
              <a:t>query submitted with </a:t>
            </a:r>
            <a:r>
              <a:rPr lang="en-US" dirty="0" err="1"/>
              <a:t>at_plus</a:t>
            </a:r>
            <a:r>
              <a:rPr lang="en-US" dirty="0"/>
              <a:t> consistency level requires all mutations, up to the moment of the </a:t>
            </a:r>
            <a:r>
              <a:rPr lang="en-US" dirty="0" err="1"/>
              <a:t>scan_vector</a:t>
            </a:r>
            <a:r>
              <a:rPr lang="en-US" dirty="0"/>
              <a:t> (the logical timestamp passed in with </a:t>
            </a:r>
            <a:r>
              <a:rPr lang="en-US" dirty="0" err="1"/>
              <a:t>at_plus</a:t>
            </a:r>
            <a:r>
              <a:rPr lang="en-US" dirty="0"/>
              <a:t>), to be processed before the query execution can start.</a:t>
            </a:r>
            <a:endParaRPr lang="en-US" dirty="0" smtClean="0"/>
          </a:p>
          <a:p>
            <a:r>
              <a:rPr lang="en-US" dirty="0" err="1" smtClean="0"/>
              <a:t>request_plus</a:t>
            </a:r>
            <a:endParaRPr lang="en-US" dirty="0" smtClean="0"/>
          </a:p>
          <a:p>
            <a:pPr lvl="1"/>
            <a:r>
              <a:rPr lang="en-US" dirty="0" smtClean="0"/>
              <a:t>Slowest, but still fast</a:t>
            </a:r>
          </a:p>
          <a:p>
            <a:pPr lvl="1"/>
            <a:r>
              <a:rPr lang="en-US" dirty="0" smtClean="0"/>
              <a:t>Requires </a:t>
            </a:r>
            <a:r>
              <a:rPr lang="en-US" dirty="0"/>
              <a:t>all mutations, up to the moment of the query request, to be processed before the query execution can start.</a:t>
            </a:r>
            <a:endParaRPr lang="en-US" dirty="0" smtClean="0"/>
          </a:p>
        </p:txBody>
      </p:sp>
    </p:spTree>
    <p:extLst>
      <p:ext uri="{BB962C8B-B14F-4D97-AF65-F5344CB8AC3E}">
        <p14:creationId xmlns:p14="http://schemas.microsoft.com/office/powerpoint/2010/main" val="131625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Consistency</a:t>
            </a:r>
            <a:endParaRPr lang="en-US" dirty="0"/>
          </a:p>
        </p:txBody>
      </p:sp>
      <p:sp>
        <p:nvSpPr>
          <p:cNvPr id="7" name="TextBox 6"/>
          <p:cNvSpPr txBox="1"/>
          <p:nvPr/>
        </p:nvSpPr>
        <p:spPr>
          <a:xfrm>
            <a:off x="398323" y="1356560"/>
            <a:ext cx="11528562" cy="922868"/>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 </a:t>
            </a:r>
            <a:r>
              <a:rPr lang="en-US" dirty="0" err="1" smtClean="0">
                <a:solidFill>
                  <a:schemeClr val="bg1"/>
                </a:solidFill>
                <a:latin typeface="Courier New"/>
                <a:cs typeface="Courier New"/>
              </a:rPr>
              <a:t>Node.js</a:t>
            </a:r>
            <a:endParaRPr lang="en-US" dirty="0" smtClean="0">
              <a:solidFill>
                <a:schemeClr val="bg1"/>
              </a:solidFill>
              <a:latin typeface="Courier New"/>
              <a:cs typeface="Courier New"/>
            </a:endParaRPr>
          </a:p>
          <a:p>
            <a:r>
              <a:rPr lang="en-US" dirty="0" err="1" smtClean="0">
                <a:solidFill>
                  <a:schemeClr val="bg1"/>
                </a:solidFill>
                <a:latin typeface="Courier New"/>
                <a:cs typeface="Courier New"/>
              </a:rPr>
              <a:t>var</a:t>
            </a:r>
            <a:r>
              <a:rPr lang="en-US" dirty="0" smtClean="0">
                <a:solidFill>
                  <a:schemeClr val="bg1"/>
                </a:solidFill>
                <a:latin typeface="Courier New"/>
                <a:cs typeface="Courier New"/>
              </a:rPr>
              <a:t> </a:t>
            </a:r>
            <a:r>
              <a:rPr lang="en-US" dirty="0">
                <a:solidFill>
                  <a:schemeClr val="bg1"/>
                </a:solidFill>
                <a:latin typeface="Courier New"/>
                <a:cs typeface="Courier New"/>
              </a:rPr>
              <a:t>query = </a:t>
            </a:r>
            <a:endParaRPr lang="en-US" dirty="0" smtClean="0">
              <a:solidFill>
                <a:schemeClr val="bg1"/>
              </a:solidFill>
              <a:latin typeface="Courier New"/>
              <a:cs typeface="Courier New"/>
            </a:endParaRPr>
          </a:p>
          <a:p>
            <a:r>
              <a:rPr lang="en-US" dirty="0">
                <a:solidFill>
                  <a:schemeClr val="bg1"/>
                </a:solidFill>
                <a:latin typeface="Courier New"/>
                <a:cs typeface="Courier New"/>
              </a:rPr>
              <a:t> </a:t>
            </a:r>
            <a:r>
              <a:rPr lang="en-US" dirty="0" smtClean="0">
                <a:solidFill>
                  <a:schemeClr val="bg1"/>
                </a:solidFill>
                <a:latin typeface="Courier New"/>
                <a:cs typeface="Courier New"/>
              </a:rPr>
              <a:t> N1qlQuery.fromString</a:t>
            </a:r>
            <a:r>
              <a:rPr lang="en-US" dirty="0">
                <a:solidFill>
                  <a:schemeClr val="bg1"/>
                </a:solidFill>
                <a:latin typeface="Courier New"/>
                <a:cs typeface="Courier New"/>
              </a:rPr>
              <a:t>(statement).consistency(N1qlQuery.Consistency.REQUEST_PLUS);</a:t>
            </a:r>
            <a:endParaRPr lang="mr-IN" dirty="0">
              <a:solidFill>
                <a:schemeClr val="bg1"/>
              </a:solidFill>
              <a:latin typeface="Courier New"/>
              <a:cs typeface="Courier New"/>
            </a:endParaRPr>
          </a:p>
        </p:txBody>
      </p:sp>
      <p:sp>
        <p:nvSpPr>
          <p:cNvPr id="9" name="TextBox 8"/>
          <p:cNvSpPr txBox="1"/>
          <p:nvPr/>
        </p:nvSpPr>
        <p:spPr>
          <a:xfrm>
            <a:off x="398323" y="2487349"/>
            <a:ext cx="11528562" cy="2307092"/>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ourier New"/>
                <a:cs typeface="Courier New"/>
              </a:rPr>
              <a:t>// Java</a:t>
            </a:r>
          </a:p>
          <a:p>
            <a:r>
              <a:rPr lang="en-US" dirty="0" smtClean="0">
                <a:solidFill>
                  <a:schemeClr val="bg1"/>
                </a:solidFill>
                <a:latin typeface="Courier New"/>
                <a:cs typeface="Courier New"/>
              </a:rPr>
              <a:t>N1qlQueryResult result = </a:t>
            </a:r>
          </a:p>
          <a:p>
            <a:r>
              <a:rPr lang="en-US" dirty="0">
                <a:solidFill>
                  <a:schemeClr val="bg1"/>
                </a:solidFill>
                <a:latin typeface="Courier New"/>
                <a:cs typeface="Courier New"/>
              </a:rPr>
              <a:t> </a:t>
            </a:r>
            <a:r>
              <a:rPr lang="en-US" dirty="0" smtClean="0">
                <a:solidFill>
                  <a:schemeClr val="bg1"/>
                </a:solidFill>
                <a:latin typeface="Courier New"/>
                <a:cs typeface="Courier New"/>
              </a:rPr>
              <a:t> </a:t>
            </a:r>
            <a:r>
              <a:rPr lang="en-US" dirty="0" err="1" smtClean="0">
                <a:solidFill>
                  <a:schemeClr val="bg1"/>
                </a:solidFill>
                <a:latin typeface="Courier New"/>
                <a:cs typeface="Courier New"/>
              </a:rPr>
              <a:t>bucket.query</a:t>
            </a:r>
            <a:r>
              <a:rPr lang="en-US" dirty="0" smtClean="0">
                <a:solidFill>
                  <a:schemeClr val="bg1"/>
                </a:solidFill>
                <a:latin typeface="Courier New"/>
                <a:cs typeface="Courier New"/>
              </a:rPr>
              <a:t>(</a:t>
            </a:r>
          </a:p>
          <a:p>
            <a:r>
              <a:rPr lang="en-US" dirty="0">
                <a:solidFill>
                  <a:schemeClr val="bg1"/>
                </a:solidFill>
                <a:latin typeface="Courier New"/>
                <a:cs typeface="Courier New"/>
              </a:rPr>
              <a:t> </a:t>
            </a:r>
            <a:r>
              <a:rPr lang="en-US" dirty="0" smtClean="0">
                <a:solidFill>
                  <a:schemeClr val="bg1"/>
                </a:solidFill>
                <a:latin typeface="Courier New"/>
                <a:cs typeface="Courier New"/>
              </a:rPr>
              <a:t>   N1qlQuery.simple(</a:t>
            </a:r>
          </a:p>
          <a:p>
            <a:r>
              <a:rPr lang="en-US" dirty="0">
                <a:solidFill>
                  <a:schemeClr val="bg1"/>
                </a:solidFill>
                <a:latin typeface="Courier New"/>
                <a:cs typeface="Courier New"/>
              </a:rPr>
              <a:t> </a:t>
            </a:r>
            <a:r>
              <a:rPr lang="en-US" dirty="0" smtClean="0">
                <a:solidFill>
                  <a:schemeClr val="bg1"/>
                </a:solidFill>
                <a:latin typeface="Courier New"/>
                <a:cs typeface="Courier New"/>
              </a:rPr>
              <a:t>     statement, </a:t>
            </a:r>
          </a:p>
          <a:p>
            <a:r>
              <a:rPr lang="en-US" dirty="0">
                <a:solidFill>
                  <a:schemeClr val="bg1"/>
                </a:solidFill>
                <a:latin typeface="Courier New"/>
                <a:cs typeface="Courier New"/>
              </a:rPr>
              <a:t> </a:t>
            </a:r>
            <a:r>
              <a:rPr lang="en-US" dirty="0" smtClean="0">
                <a:solidFill>
                  <a:schemeClr val="bg1"/>
                </a:solidFill>
                <a:latin typeface="Courier New"/>
                <a:cs typeface="Courier New"/>
              </a:rPr>
              <a:t>     N1qlParams.build</a:t>
            </a:r>
            <a:r>
              <a:rPr lang="en-US" dirty="0">
                <a:solidFill>
                  <a:schemeClr val="bg1"/>
                </a:solidFill>
                <a:latin typeface="Courier New"/>
                <a:cs typeface="Courier New"/>
              </a:rPr>
              <a:t>().consistency(</a:t>
            </a:r>
            <a:r>
              <a:rPr lang="en-US" dirty="0" err="1">
                <a:solidFill>
                  <a:schemeClr val="bg1"/>
                </a:solidFill>
                <a:latin typeface="Courier New"/>
                <a:cs typeface="Courier New"/>
              </a:rPr>
              <a:t>ScanConsistency.REQUEST_PLUS</a:t>
            </a:r>
            <a:r>
              <a:rPr lang="en-US" dirty="0" smtClean="0">
                <a:solidFill>
                  <a:schemeClr val="bg1"/>
                </a:solidFill>
                <a:latin typeface="Courier New"/>
                <a:cs typeface="Courier New"/>
              </a:rPr>
              <a:t>)</a:t>
            </a:r>
          </a:p>
          <a:p>
            <a:r>
              <a:rPr lang="en-US" dirty="0">
                <a:solidFill>
                  <a:schemeClr val="bg1"/>
                </a:solidFill>
                <a:latin typeface="Courier New"/>
                <a:cs typeface="Courier New"/>
              </a:rPr>
              <a:t> </a:t>
            </a:r>
            <a:r>
              <a:rPr lang="en-US" dirty="0" smtClean="0">
                <a:solidFill>
                  <a:schemeClr val="bg1"/>
                </a:solidFill>
                <a:latin typeface="Courier New"/>
                <a:cs typeface="Courier New"/>
              </a:rPr>
              <a:t>   )</a:t>
            </a:r>
          </a:p>
          <a:p>
            <a:r>
              <a:rPr lang="en-US" dirty="0">
                <a:solidFill>
                  <a:schemeClr val="bg1"/>
                </a:solidFill>
                <a:latin typeface="Courier New"/>
                <a:cs typeface="Courier New"/>
              </a:rPr>
              <a:t> </a:t>
            </a:r>
            <a:r>
              <a:rPr lang="en-US" dirty="0" smtClean="0">
                <a:solidFill>
                  <a:schemeClr val="bg1"/>
                </a:solidFill>
                <a:latin typeface="Courier New"/>
                <a:cs typeface="Courier New"/>
              </a:rPr>
              <a:t> )</a:t>
            </a:r>
            <a:r>
              <a:rPr lang="en-US" dirty="0">
                <a:solidFill>
                  <a:schemeClr val="bg1"/>
                </a:solidFill>
                <a:latin typeface="Courier New"/>
                <a:cs typeface="Courier New"/>
              </a:rPr>
              <a:t>;</a:t>
            </a:r>
            <a:endParaRPr lang="mr-IN" dirty="0">
              <a:solidFill>
                <a:schemeClr val="bg1"/>
              </a:solidFill>
              <a:latin typeface="Courier New"/>
              <a:cs typeface="Courier New"/>
            </a:endParaRPr>
          </a:p>
        </p:txBody>
      </p:sp>
    </p:spTree>
    <p:extLst>
      <p:ext uri="{BB962C8B-B14F-4D97-AF65-F5344CB8AC3E}">
        <p14:creationId xmlns:p14="http://schemas.microsoft.com/office/powerpoint/2010/main" val="255187307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xmlns:p14="http://schemas.microsoft.com/office/powerpoint/2010/mai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Query Performance</a:t>
            </a:r>
            <a:endParaRPr lang="en-US" dirty="0"/>
          </a:p>
        </p:txBody>
      </p:sp>
      <p:sp>
        <p:nvSpPr>
          <p:cNvPr id="2" name="Text Placeholder 1"/>
          <p:cNvSpPr>
            <a:spLocks noGrp="1"/>
          </p:cNvSpPr>
          <p:nvPr>
            <p:ph type="body" sz="quarter" idx="14"/>
          </p:nvPr>
        </p:nvSpPr>
        <p:spPr>
          <a:xfrm>
            <a:off x="398323" y="3117534"/>
            <a:ext cx="11209908" cy="622932"/>
          </a:xfrm>
        </p:spPr>
        <p:txBody>
          <a:bodyPr/>
          <a:lstStyle/>
          <a:p>
            <a:pPr marL="0" indent="0" algn="ctr">
              <a:buNone/>
            </a:pPr>
            <a:r>
              <a:rPr lang="en-US" dirty="0" smtClean="0"/>
              <a:t>Queries are too slow for a production environment!</a:t>
            </a:r>
            <a:endParaRPr lang="en-US" dirty="0"/>
          </a:p>
        </p:txBody>
      </p:sp>
    </p:spTree>
    <p:extLst>
      <p:ext uri="{BB962C8B-B14F-4D97-AF65-F5344CB8AC3E}">
        <p14:creationId xmlns:p14="http://schemas.microsoft.com/office/powerpoint/2010/main" val="1622102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Query Performance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08"/>
            <a:ext cx="12200609" cy="4541338"/>
          </a:xfrm>
          <a:prstGeom prst="rect">
            <a:avLst/>
          </a:prstGeom>
        </p:spPr>
      </p:pic>
    </p:spTree>
    <p:extLst>
      <p:ext uri="{BB962C8B-B14F-4D97-AF65-F5344CB8AC3E}">
        <p14:creationId xmlns:p14="http://schemas.microsoft.com/office/powerpoint/2010/main" val="3835669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58A387-6BA2-46B9-BE4B-9A901318D7F6}"/>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04979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What’s Next </a:t>
            </a:r>
            <a:r>
              <a:rPr lang="mr-IN" dirty="0" smtClean="0"/>
              <a:t>–</a:t>
            </a:r>
            <a:r>
              <a:rPr lang="en-US" dirty="0" smtClean="0"/>
              <a:t> More Help</a:t>
            </a:r>
            <a:endParaRPr lang="en-US" dirty="0"/>
          </a:p>
        </p:txBody>
      </p:sp>
      <p:sp>
        <p:nvSpPr>
          <p:cNvPr id="7" name="Text Placeholder 6"/>
          <p:cNvSpPr>
            <a:spLocks noGrp="1"/>
          </p:cNvSpPr>
          <p:nvPr>
            <p:ph type="body" sz="quarter" idx="14"/>
          </p:nvPr>
        </p:nvSpPr>
        <p:spPr/>
        <p:txBody>
          <a:bodyPr/>
          <a:lstStyle/>
          <a:p>
            <a:r>
              <a:rPr lang="en-US" dirty="0" smtClean="0"/>
              <a:t>Couchbase Developer Portal </a:t>
            </a:r>
            <a:r>
              <a:rPr lang="mr-IN" dirty="0" smtClean="0"/>
              <a:t>–</a:t>
            </a:r>
            <a:r>
              <a:rPr lang="en-US" dirty="0" smtClean="0"/>
              <a:t> https://</a:t>
            </a:r>
            <a:r>
              <a:rPr lang="en-US" dirty="0" err="1" smtClean="0"/>
              <a:t>developer.couchbase.com</a:t>
            </a:r>
            <a:endParaRPr lang="en-US" dirty="0" smtClean="0"/>
          </a:p>
          <a:p>
            <a:r>
              <a:rPr lang="en-US" dirty="0" smtClean="0"/>
              <a:t>Couchbase Tutorials </a:t>
            </a:r>
            <a:r>
              <a:rPr lang="mr-IN" dirty="0" smtClean="0"/>
              <a:t>–</a:t>
            </a:r>
            <a:r>
              <a:rPr lang="en-US" dirty="0" smtClean="0"/>
              <a:t> https://</a:t>
            </a:r>
            <a:r>
              <a:rPr lang="en-US" dirty="0" err="1" smtClean="0"/>
              <a:t>blog.couchbase.com</a:t>
            </a:r>
            <a:endParaRPr lang="en-US" dirty="0" smtClean="0"/>
          </a:p>
          <a:p>
            <a:r>
              <a:rPr lang="en-US" dirty="0" smtClean="0"/>
              <a:t>Forums </a:t>
            </a:r>
            <a:r>
              <a:rPr lang="mr-IN" dirty="0" smtClean="0"/>
              <a:t>–</a:t>
            </a:r>
            <a:r>
              <a:rPr lang="en-US" dirty="0" smtClean="0"/>
              <a:t> https://</a:t>
            </a:r>
            <a:r>
              <a:rPr lang="en-US" dirty="0" err="1" smtClean="0"/>
              <a:t>forums.couchbase.com</a:t>
            </a:r>
            <a:endParaRPr lang="en-US" dirty="0" smtClean="0"/>
          </a:p>
          <a:p>
            <a:r>
              <a:rPr lang="en-US" dirty="0" smtClean="0"/>
              <a:t>Twitter - @</a:t>
            </a:r>
            <a:r>
              <a:rPr lang="en-US" dirty="0" err="1" smtClean="0"/>
              <a:t>couchbase</a:t>
            </a:r>
            <a:r>
              <a:rPr lang="en-US" dirty="0" smtClean="0"/>
              <a:t>, @</a:t>
            </a:r>
            <a:r>
              <a:rPr lang="en-US" dirty="0" err="1" smtClean="0"/>
              <a:t>couchbasedev</a:t>
            </a:r>
            <a:r>
              <a:rPr lang="en-US" dirty="0" smtClean="0"/>
              <a:t>, @</a:t>
            </a:r>
            <a:r>
              <a:rPr lang="en-US" dirty="0" err="1" smtClean="0"/>
              <a:t>nraboy</a:t>
            </a:r>
            <a:endParaRPr lang="en-US" dirty="0"/>
          </a:p>
        </p:txBody>
      </p:sp>
    </p:spTree>
    <p:extLst>
      <p:ext uri="{BB962C8B-B14F-4D97-AF65-F5344CB8AC3E}">
        <p14:creationId xmlns:p14="http://schemas.microsoft.com/office/powerpoint/2010/main" val="165513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1A71C0-CE74-4C6B-8723-5F9E5E614FE5}"/>
              </a:ext>
            </a:extLst>
          </p:cNvPr>
          <p:cNvSpPr>
            <a:spLocks noGrp="1"/>
          </p:cNvSpPr>
          <p:nvPr>
            <p:ph type="title"/>
          </p:nvPr>
        </p:nvSpPr>
        <p:spPr/>
        <p:txBody>
          <a:bodyPr/>
          <a:lstStyle/>
          <a:p>
            <a:r>
              <a:rPr lang="en-US" dirty="0" smtClean="0"/>
              <a:t>Installing Couchbase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3643"/>
            <a:ext cx="12192000" cy="5385159"/>
          </a:xfrm>
          <a:prstGeom prst="rect">
            <a:avLst/>
          </a:prstGeom>
        </p:spPr>
      </p:pic>
    </p:spTree>
    <p:extLst>
      <p:ext uri="{BB962C8B-B14F-4D97-AF65-F5344CB8AC3E}">
        <p14:creationId xmlns:p14="http://schemas.microsoft.com/office/powerpoint/2010/main" val="137985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ouchbase Master Template WHITE">
  <a:themeElements>
    <a:clrScheme name="Couchbase Colors">
      <a:dk1>
        <a:srgbClr val="000000"/>
      </a:dk1>
      <a:lt1>
        <a:srgbClr val="FFFFFF"/>
      </a:lt1>
      <a:dk2>
        <a:srgbClr val="000000"/>
      </a:dk2>
      <a:lt2>
        <a:srgbClr val="CCCCCC"/>
      </a:lt2>
      <a:accent1>
        <a:srgbClr val="00ACE0"/>
      </a:accent1>
      <a:accent2>
        <a:srgbClr val="EA2328"/>
      </a:accent2>
      <a:accent3>
        <a:srgbClr val="FC9C0C"/>
      </a:accent3>
      <a:accent4>
        <a:srgbClr val="EB4971"/>
      </a:accent4>
      <a:accent5>
        <a:srgbClr val="B36CDC"/>
      </a:accent5>
      <a:accent6>
        <a:srgbClr val="00B9BE"/>
      </a:accent6>
      <a:hlink>
        <a:srgbClr val="666666"/>
      </a:hlink>
      <a:folHlink>
        <a:srgbClr val="CCCCCC"/>
      </a:folHlink>
    </a:clrScheme>
    <a:fontScheme name="Couchbase">
      <a:majorFont>
        <a:latin typeface="Gotham-Bold"/>
        <a:ea typeface=""/>
        <a:cs typeface=""/>
      </a:majorFont>
      <a:minorFont>
        <a:latin typeface="Gotham-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TEMPLATE - Couchbase-PPT-Combined-Gotham_V2" id="{9C85BD78-3196-F440-A9E5-13CB68C481C4}" vid="{B613ABC4-CC0E-BA4F-BD83-DA5DF9352E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5468</TotalTime>
  <Words>3183</Words>
  <Application>Microsoft Macintosh PowerPoint</Application>
  <PresentationFormat>Custom</PresentationFormat>
  <Paragraphs>552</Paragraphs>
  <Slides>85</Slides>
  <Notes>3</Notes>
  <HiddenSlides>0</HiddenSlides>
  <MMClips>0</MMClips>
  <ScaleCrop>false</ScaleCrop>
  <HeadingPairs>
    <vt:vector size="4" baseType="variant">
      <vt:variant>
        <vt:lpstr>Theme</vt:lpstr>
      </vt:variant>
      <vt:variant>
        <vt:i4>1</vt:i4>
      </vt:variant>
      <vt:variant>
        <vt:lpstr>Slide Titles</vt:lpstr>
      </vt:variant>
      <vt:variant>
        <vt:i4>85</vt:i4>
      </vt:variant>
    </vt:vector>
  </HeadingPairs>
  <TitlesOfParts>
    <vt:vector size="86" baseType="lpstr">
      <vt:lpstr>Couchbase Master Template WHITE</vt:lpstr>
      <vt:lpstr>Developer Workshop</vt:lpstr>
      <vt:lpstr>AGENDA</vt:lpstr>
      <vt:lpstr>Installing and Configuring Couchbase</vt:lpstr>
      <vt:lpstr>The Plan – Installing and Configuring Couchbase</vt:lpstr>
      <vt:lpstr>Download Couchbase Server 5.0</vt:lpstr>
      <vt:lpstr>Alternative Download Options</vt:lpstr>
      <vt:lpstr>Installing Couchbase</vt:lpstr>
      <vt:lpstr>Installing Couchbase</vt:lpstr>
      <vt:lpstr>Installing Couchbase</vt:lpstr>
      <vt:lpstr>Installing Couchbase</vt:lpstr>
      <vt:lpstr>Installing Couchbase</vt:lpstr>
      <vt:lpstr>Working with Couchbase</vt:lpstr>
      <vt:lpstr>Working with Couchbase</vt:lpstr>
      <vt:lpstr>Working with Couchbase</vt:lpstr>
      <vt:lpstr>Working with Couchbase</vt:lpstr>
      <vt:lpstr>Working with Couchbase</vt:lpstr>
      <vt:lpstr>Introduction to Data Modeling</vt:lpstr>
      <vt:lpstr>The Plan – Introduction to Data Modeling</vt:lpstr>
      <vt:lpstr>Building a Document Key</vt:lpstr>
      <vt:lpstr>Human Readable Document Keys</vt:lpstr>
      <vt:lpstr>Generated Document Keys</vt:lpstr>
      <vt:lpstr>Compound Document Keys</vt:lpstr>
      <vt:lpstr>Mixed Document Key Example</vt:lpstr>
      <vt:lpstr>Relational Databases</vt:lpstr>
      <vt:lpstr>The Embedded Approach</vt:lpstr>
      <vt:lpstr>The Referenced Approach</vt:lpstr>
      <vt:lpstr>Embedding vs Referencing</vt:lpstr>
      <vt:lpstr>Evolving Data Models</vt:lpstr>
      <vt:lpstr>Getting Started with the Workshop</vt:lpstr>
      <vt:lpstr>The Plan – Getting Started with the Workshop</vt:lpstr>
      <vt:lpstr>Workshop on GitHub</vt:lpstr>
      <vt:lpstr>Workshop Material</vt:lpstr>
      <vt:lpstr>The Application Basics</vt:lpstr>
      <vt:lpstr>Including the SDK</vt:lpstr>
      <vt:lpstr>Connection Basics</vt:lpstr>
      <vt:lpstr>Configuring And Using Role-Based Access Control</vt:lpstr>
      <vt:lpstr>The Plan – Configuring Role-Based Access Control</vt:lpstr>
      <vt:lpstr>Role-Based Access Control (RBAC)</vt:lpstr>
      <vt:lpstr>Role-Based Access Control (RBAC)</vt:lpstr>
      <vt:lpstr>RBAC in the SDK</vt:lpstr>
      <vt:lpstr>CRUD Operations in Couchbase</vt:lpstr>
      <vt:lpstr>The Plan – CRUD Operations in Couchbase</vt:lpstr>
      <vt:lpstr>Creating Documents</vt:lpstr>
      <vt:lpstr>Retrieving Documents by Key</vt:lpstr>
      <vt:lpstr>Querying for Documents with N1QL</vt:lpstr>
      <vt:lpstr>The Plan – Querying for Documents with N1QL</vt:lpstr>
      <vt:lpstr>What is N1QL?</vt:lpstr>
      <vt:lpstr>N1QL  (EXPRESSIVE)</vt:lpstr>
      <vt:lpstr>N1QL  (FAMILIAR)</vt:lpstr>
      <vt:lpstr>N1QL  (FEATURE-RICH)</vt:lpstr>
      <vt:lpstr>N1QL - Example</vt:lpstr>
      <vt:lpstr>Query Workbench and the Couchbase CLI</vt:lpstr>
      <vt:lpstr>Query Workbench and the Couchbase CLI</vt:lpstr>
      <vt:lpstr>Indexing and Querying in Couchbase Server</vt:lpstr>
      <vt:lpstr>Indexing and Querying in Couchbase Server</vt:lpstr>
      <vt:lpstr>Indexing and Querying in Couchbase Server</vt:lpstr>
      <vt:lpstr>Indexing and Querying in Couchbase Server</vt:lpstr>
      <vt:lpstr>Indexing and Querying in Couchbase Server</vt:lpstr>
      <vt:lpstr>Indexing and Querying in Couchbase Server</vt:lpstr>
      <vt:lpstr>Creating Data with N1QL</vt:lpstr>
      <vt:lpstr>Deleting Data with N1QL</vt:lpstr>
      <vt:lpstr>Working with Parts of a Document</vt:lpstr>
      <vt:lpstr>The Plan – Working with Parts of a Document</vt:lpstr>
      <vt:lpstr>Large Documents</vt:lpstr>
      <vt:lpstr>Get Part of a Document</vt:lpstr>
      <vt:lpstr>Update Part of a Document</vt:lpstr>
      <vt:lpstr>Chain Subdocument Operations</vt:lpstr>
      <vt:lpstr>Data Structures</vt:lpstr>
      <vt:lpstr>Full Text Search</vt:lpstr>
      <vt:lpstr>The Plan – Full Text Search</vt:lpstr>
      <vt:lpstr>Full Text Search Indexes</vt:lpstr>
      <vt:lpstr>Full Text Search Indexes</vt:lpstr>
      <vt:lpstr>Full Text Search</vt:lpstr>
      <vt:lpstr>Full Text Search with Fuzziness</vt:lpstr>
      <vt:lpstr>Full Text Search with Fuzziness</vt:lpstr>
      <vt:lpstr>Types of Full Text Search Queries</vt:lpstr>
      <vt:lpstr>Match Queries</vt:lpstr>
      <vt:lpstr>Common Obstacles</vt:lpstr>
      <vt:lpstr>Query Consistency</vt:lpstr>
      <vt:lpstr>Query Consistency</vt:lpstr>
      <vt:lpstr>Query Consistency</vt:lpstr>
      <vt:lpstr>Query Performance</vt:lpstr>
      <vt:lpstr>Query Performance</vt:lpstr>
      <vt:lpstr>THANK YOU</vt:lpstr>
      <vt:lpstr>What’s Next – More Help</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Heldiney Pereira</dc:creator>
  <cp:lastModifiedBy>Nic Raboy</cp:lastModifiedBy>
  <cp:revision>250</cp:revision>
  <dcterms:created xsi:type="dcterms:W3CDTF">2017-05-26T09:04:00Z</dcterms:created>
  <dcterms:modified xsi:type="dcterms:W3CDTF">2017-10-19T18:31:17Z</dcterms:modified>
</cp:coreProperties>
</file>